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  <p:sldMasterId id="2147483763" r:id="rId2"/>
  </p:sldMasterIdLst>
  <p:sldIdLst>
    <p:sldId id="292" r:id="rId3"/>
    <p:sldId id="288" r:id="rId4"/>
    <p:sldId id="287" r:id="rId5"/>
    <p:sldId id="258" r:id="rId6"/>
    <p:sldId id="271" r:id="rId7"/>
    <p:sldId id="263" r:id="rId8"/>
    <p:sldId id="290" r:id="rId9"/>
    <p:sldId id="291" r:id="rId10"/>
    <p:sldId id="276" r:id="rId11"/>
    <p:sldId id="282" r:id="rId12"/>
    <p:sldId id="264" r:id="rId13"/>
    <p:sldId id="265" r:id="rId14"/>
    <p:sldId id="267" r:id="rId15"/>
    <p:sldId id="270" r:id="rId16"/>
    <p:sldId id="268" r:id="rId17"/>
    <p:sldId id="266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436D"/>
    <a:srgbClr val="0192B1"/>
    <a:srgbClr val="F75D53"/>
    <a:srgbClr val="F65E51"/>
    <a:srgbClr val="FEAE25"/>
    <a:srgbClr val="F2F2F2"/>
    <a:srgbClr val="53E9B2"/>
    <a:srgbClr val="264152"/>
    <a:srgbClr val="B2DBF1"/>
    <a:srgbClr val="909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715831-4D88-44D2-BDA3-5AD81CB7BB30}" v="8" dt="2022-08-22T05:27:59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534" y="72"/>
      </p:cViewPr>
      <p:guideLst>
        <p:guide orient="horz" pos="218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suf Arif Setiawan ." userId="5bbff920d0e776ea" providerId="LiveId" clId="{1D715831-4D88-44D2-BDA3-5AD81CB7BB30}"/>
    <pc:docChg chg="undo custSel addSld delSld modSld">
      <pc:chgData name="Yusuf Arif Setiawan ." userId="5bbff920d0e776ea" providerId="LiveId" clId="{1D715831-4D88-44D2-BDA3-5AD81CB7BB30}" dt="2022-08-22T05:29:31.911" v="178" actId="1035"/>
      <pc:docMkLst>
        <pc:docMk/>
      </pc:docMkLst>
      <pc:sldChg chg="del">
        <pc:chgData name="Yusuf Arif Setiawan ." userId="5bbff920d0e776ea" providerId="LiveId" clId="{1D715831-4D88-44D2-BDA3-5AD81CB7BB30}" dt="2022-08-22T05:22:49.080" v="70" actId="47"/>
        <pc:sldMkLst>
          <pc:docMk/>
          <pc:sldMk cId="3015185817" sldId="257"/>
        </pc:sldMkLst>
      </pc:sldChg>
      <pc:sldChg chg="modSp mod">
        <pc:chgData name="Yusuf Arif Setiawan ." userId="5bbff920d0e776ea" providerId="LiveId" clId="{1D715831-4D88-44D2-BDA3-5AD81CB7BB30}" dt="2022-08-22T05:23:17.951" v="77" actId="1076"/>
        <pc:sldMkLst>
          <pc:docMk/>
          <pc:sldMk cId="1193216954" sldId="258"/>
        </pc:sldMkLst>
        <pc:spChg chg="mod">
          <ac:chgData name="Yusuf Arif Setiawan ." userId="5bbff920d0e776ea" providerId="LiveId" clId="{1D715831-4D88-44D2-BDA3-5AD81CB7BB30}" dt="2022-08-22T05:23:17.951" v="77" actId="1076"/>
          <ac:spMkLst>
            <pc:docMk/>
            <pc:sldMk cId="1193216954" sldId="258"/>
            <ac:spMk id="20" creationId="{7EA5C247-4FCA-45E2-B1AD-15DAA3CACEDB}"/>
          </ac:spMkLst>
        </pc:spChg>
      </pc:sldChg>
      <pc:sldChg chg="modSp mod">
        <pc:chgData name="Yusuf Arif Setiawan ." userId="5bbff920d0e776ea" providerId="LiveId" clId="{1D715831-4D88-44D2-BDA3-5AD81CB7BB30}" dt="2022-08-22T05:27:52.515" v="118" actId="1037"/>
        <pc:sldMkLst>
          <pc:docMk/>
          <pc:sldMk cId="1653718517" sldId="263"/>
        </pc:sldMkLst>
        <pc:picChg chg="mod">
          <ac:chgData name="Yusuf Arif Setiawan ." userId="5bbff920d0e776ea" providerId="LiveId" clId="{1D715831-4D88-44D2-BDA3-5AD81CB7BB30}" dt="2022-08-22T05:27:52.515" v="118" actId="1037"/>
          <ac:picMkLst>
            <pc:docMk/>
            <pc:sldMk cId="1653718517" sldId="263"/>
            <ac:picMk id="4" creationId="{00000000-0000-0000-0000-000000000000}"/>
          </ac:picMkLst>
        </pc:picChg>
      </pc:sldChg>
      <pc:sldChg chg="modSp mod">
        <pc:chgData name="Yusuf Arif Setiawan ." userId="5bbff920d0e776ea" providerId="LiveId" clId="{1D715831-4D88-44D2-BDA3-5AD81CB7BB30}" dt="2022-08-22T05:25:50.342" v="95" actId="1076"/>
        <pc:sldMkLst>
          <pc:docMk/>
          <pc:sldMk cId="728140265" sldId="270"/>
        </pc:sldMkLst>
        <pc:spChg chg="mod">
          <ac:chgData name="Yusuf Arif Setiawan ." userId="5bbff920d0e776ea" providerId="LiveId" clId="{1D715831-4D88-44D2-BDA3-5AD81CB7BB30}" dt="2022-08-22T05:25:43.886" v="93" actId="1076"/>
          <ac:spMkLst>
            <pc:docMk/>
            <pc:sldMk cId="728140265" sldId="270"/>
            <ac:spMk id="16" creationId="{7DC57BEB-981D-439F-874B-91F07B2EAEFD}"/>
          </ac:spMkLst>
        </pc:spChg>
        <pc:spChg chg="mod">
          <ac:chgData name="Yusuf Arif Setiawan ." userId="5bbff920d0e776ea" providerId="LiveId" clId="{1D715831-4D88-44D2-BDA3-5AD81CB7BB30}" dt="2022-08-22T05:25:47.046" v="94" actId="1076"/>
          <ac:spMkLst>
            <pc:docMk/>
            <pc:sldMk cId="728140265" sldId="270"/>
            <ac:spMk id="17" creationId="{7EA5C247-4FCA-45E2-B1AD-15DAA3CACEDB}"/>
          </ac:spMkLst>
        </pc:spChg>
        <pc:spChg chg="mod">
          <ac:chgData name="Yusuf Arif Setiawan ." userId="5bbff920d0e776ea" providerId="LiveId" clId="{1D715831-4D88-44D2-BDA3-5AD81CB7BB30}" dt="2022-08-22T05:25:50.342" v="95" actId="1076"/>
          <ac:spMkLst>
            <pc:docMk/>
            <pc:sldMk cId="728140265" sldId="270"/>
            <ac:spMk id="18" creationId="{AF33FD25-75AD-48C5-9242-9E0D472EFACC}"/>
          </ac:spMkLst>
        </pc:spChg>
        <pc:picChg chg="mod">
          <ac:chgData name="Yusuf Arif Setiawan ." userId="5bbff920d0e776ea" providerId="LiveId" clId="{1D715831-4D88-44D2-BDA3-5AD81CB7BB30}" dt="2022-08-22T05:25:38.854" v="92" actId="1076"/>
          <ac:picMkLst>
            <pc:docMk/>
            <pc:sldMk cId="728140265" sldId="270"/>
            <ac:picMk id="5" creationId="{00000000-0000-0000-0000-000000000000}"/>
          </ac:picMkLst>
        </pc:picChg>
      </pc:sldChg>
      <pc:sldChg chg="addSp delSp modSp mod">
        <pc:chgData name="Yusuf Arif Setiawan ." userId="5bbff920d0e776ea" providerId="LiveId" clId="{1D715831-4D88-44D2-BDA3-5AD81CB7BB30}" dt="2022-08-22T05:27:28.798" v="105" actId="14100"/>
        <pc:sldMkLst>
          <pc:docMk/>
          <pc:sldMk cId="3435844758" sldId="271"/>
        </pc:sldMkLst>
        <pc:spChg chg="add del mod">
          <ac:chgData name="Yusuf Arif Setiawan ." userId="5bbff920d0e776ea" providerId="LiveId" clId="{1D715831-4D88-44D2-BDA3-5AD81CB7BB30}" dt="2022-08-22T05:27:12.367" v="99" actId="478"/>
          <ac:spMkLst>
            <pc:docMk/>
            <pc:sldMk cId="3435844758" sldId="271"/>
            <ac:spMk id="4" creationId="{AD09753B-E7A8-59BF-A121-971DDB7673A3}"/>
          </ac:spMkLst>
        </pc:spChg>
        <pc:picChg chg="mod">
          <ac:chgData name="Yusuf Arif Setiawan ." userId="5bbff920d0e776ea" providerId="LiveId" clId="{1D715831-4D88-44D2-BDA3-5AD81CB7BB30}" dt="2022-08-22T05:27:28.798" v="105" actId="14100"/>
          <ac:picMkLst>
            <pc:docMk/>
            <pc:sldMk cId="3435844758" sldId="271"/>
            <ac:picMk id="3" creationId="{00000000-0000-0000-0000-000000000000}"/>
          </ac:picMkLst>
        </pc:picChg>
        <pc:picChg chg="add del mod">
          <ac:chgData name="Yusuf Arif Setiawan ." userId="5bbff920d0e776ea" providerId="LiveId" clId="{1D715831-4D88-44D2-BDA3-5AD81CB7BB30}" dt="2022-08-22T05:27:21.277" v="102" actId="14100"/>
          <ac:picMkLst>
            <pc:docMk/>
            <pc:sldMk cId="3435844758" sldId="271"/>
            <ac:picMk id="16" creationId="{00000000-0000-0000-0000-000000000000}"/>
          </ac:picMkLst>
        </pc:picChg>
      </pc:sldChg>
      <pc:sldChg chg="addSp delSp modSp mod">
        <pc:chgData name="Yusuf Arif Setiawan ." userId="5bbff920d0e776ea" providerId="LiveId" clId="{1D715831-4D88-44D2-BDA3-5AD81CB7BB30}" dt="2022-08-22T05:29:31.911" v="178" actId="1035"/>
        <pc:sldMkLst>
          <pc:docMk/>
          <pc:sldMk cId="973675065" sldId="274"/>
        </pc:sldMkLst>
        <pc:spChg chg="add del mod">
          <ac:chgData name="Yusuf Arif Setiawan ." userId="5bbff920d0e776ea" providerId="LiveId" clId="{1D715831-4D88-44D2-BDA3-5AD81CB7BB30}" dt="2022-08-22T05:26:19.644" v="97" actId="478"/>
          <ac:spMkLst>
            <pc:docMk/>
            <pc:sldMk cId="973675065" sldId="274"/>
            <ac:spMk id="3" creationId="{2A4A3A9B-8E8F-6673-D5DE-2D44125142A5}"/>
          </ac:spMkLst>
        </pc:spChg>
        <pc:spChg chg="mod">
          <ac:chgData name="Yusuf Arif Setiawan ." userId="5bbff920d0e776ea" providerId="LiveId" clId="{1D715831-4D88-44D2-BDA3-5AD81CB7BB30}" dt="2022-08-22T05:29:31.911" v="178" actId="1035"/>
          <ac:spMkLst>
            <pc:docMk/>
            <pc:sldMk cId="973675065" sldId="274"/>
            <ac:spMk id="17" creationId="{7EA5C247-4FCA-45E2-B1AD-15DAA3CACEDB}"/>
          </ac:spMkLst>
        </pc:spChg>
        <pc:spChg chg="mod">
          <ac:chgData name="Yusuf Arif Setiawan ." userId="5bbff920d0e776ea" providerId="LiveId" clId="{1D715831-4D88-44D2-BDA3-5AD81CB7BB30}" dt="2022-08-22T05:29:31.911" v="178" actId="1035"/>
          <ac:spMkLst>
            <pc:docMk/>
            <pc:sldMk cId="973675065" sldId="274"/>
            <ac:spMk id="18" creationId="{AF33FD25-75AD-48C5-9242-9E0D472EFACC}"/>
          </ac:spMkLst>
        </pc:spChg>
        <pc:spChg chg="mod">
          <ac:chgData name="Yusuf Arif Setiawan ." userId="5bbff920d0e776ea" providerId="LiveId" clId="{1D715831-4D88-44D2-BDA3-5AD81CB7BB30}" dt="2022-08-22T05:29:31.911" v="178" actId="1035"/>
          <ac:spMkLst>
            <pc:docMk/>
            <pc:sldMk cId="973675065" sldId="274"/>
            <ac:spMk id="19" creationId="{7EA5C247-4FCA-45E2-B1AD-15DAA3CACEDB}"/>
          </ac:spMkLst>
        </pc:spChg>
        <pc:spChg chg="mod">
          <ac:chgData name="Yusuf Arif Setiawan ." userId="5bbff920d0e776ea" providerId="LiveId" clId="{1D715831-4D88-44D2-BDA3-5AD81CB7BB30}" dt="2022-08-22T05:29:31.911" v="178" actId="1035"/>
          <ac:spMkLst>
            <pc:docMk/>
            <pc:sldMk cId="973675065" sldId="274"/>
            <ac:spMk id="20" creationId="{AF33FD25-75AD-48C5-9242-9E0D472EFACC}"/>
          </ac:spMkLst>
        </pc:spChg>
        <pc:picChg chg="del">
          <ac:chgData name="Yusuf Arif Setiawan ." userId="5bbff920d0e776ea" providerId="LiveId" clId="{1D715831-4D88-44D2-BDA3-5AD81CB7BB30}" dt="2022-08-22T05:26:14.849" v="96" actId="478"/>
          <ac:picMkLst>
            <pc:docMk/>
            <pc:sldMk cId="973675065" sldId="274"/>
            <ac:picMk id="8" creationId="{00000000-0000-0000-0000-000000000000}"/>
          </ac:picMkLst>
        </pc:picChg>
      </pc:sldChg>
      <pc:sldChg chg="addSp delSp modSp mod">
        <pc:chgData name="Yusuf Arif Setiawan ." userId="5bbff920d0e776ea" providerId="LiveId" clId="{1D715831-4D88-44D2-BDA3-5AD81CB7BB30}" dt="2022-08-22T05:24:47.175" v="89" actId="478"/>
        <pc:sldMkLst>
          <pc:docMk/>
          <pc:sldMk cId="3584067581" sldId="276"/>
        </pc:sldMkLst>
        <pc:spChg chg="add del mod">
          <ac:chgData name="Yusuf Arif Setiawan ." userId="5bbff920d0e776ea" providerId="LiveId" clId="{1D715831-4D88-44D2-BDA3-5AD81CB7BB30}" dt="2022-08-22T05:24:47.175" v="89" actId="478"/>
          <ac:spMkLst>
            <pc:docMk/>
            <pc:sldMk cId="3584067581" sldId="276"/>
            <ac:spMk id="3" creationId="{B96555D0-C5E0-E967-2437-0CFDAEDE9243}"/>
          </ac:spMkLst>
        </pc:spChg>
        <pc:picChg chg="add del">
          <ac:chgData name="Yusuf Arif Setiawan ." userId="5bbff920d0e776ea" providerId="LiveId" clId="{1D715831-4D88-44D2-BDA3-5AD81CB7BB30}" dt="2022-08-22T05:24:47.175" v="89" actId="478"/>
          <ac:picMkLst>
            <pc:docMk/>
            <pc:sldMk cId="3584067581" sldId="276"/>
            <ac:picMk id="4" creationId="{00000000-0000-0000-0000-000000000000}"/>
          </ac:picMkLst>
        </pc:picChg>
      </pc:sldChg>
      <pc:sldChg chg="delSp modSp del mod">
        <pc:chgData name="Yusuf Arif Setiawan ." userId="5bbff920d0e776ea" providerId="LiveId" clId="{1D715831-4D88-44D2-BDA3-5AD81CB7BB30}" dt="2022-08-22T05:23:06.706" v="76" actId="47"/>
        <pc:sldMkLst>
          <pc:docMk/>
          <pc:sldMk cId="3455210304" sldId="289"/>
        </pc:sldMkLst>
        <pc:spChg chg="del mod">
          <ac:chgData name="Yusuf Arif Setiawan ." userId="5bbff920d0e776ea" providerId="LiveId" clId="{1D715831-4D88-44D2-BDA3-5AD81CB7BB30}" dt="2022-08-22T05:23:00.806" v="75" actId="478"/>
          <ac:spMkLst>
            <pc:docMk/>
            <pc:sldMk cId="3455210304" sldId="289"/>
            <ac:spMk id="10" creationId="{00000000-0000-0000-0000-000000000000}"/>
          </ac:spMkLst>
        </pc:spChg>
        <pc:spChg chg="del">
          <ac:chgData name="Yusuf Arif Setiawan ." userId="5bbff920d0e776ea" providerId="LiveId" clId="{1D715831-4D88-44D2-BDA3-5AD81CB7BB30}" dt="2022-08-22T05:22:53.916" v="72" actId="478"/>
          <ac:spMkLst>
            <pc:docMk/>
            <pc:sldMk cId="3455210304" sldId="289"/>
            <ac:spMk id="15" creationId="{5A238459-7519-4CE2-AD88-C67930EC6C56}"/>
          </ac:spMkLst>
        </pc:spChg>
        <pc:spChg chg="del">
          <ac:chgData name="Yusuf Arif Setiawan ." userId="5bbff920d0e776ea" providerId="LiveId" clId="{1D715831-4D88-44D2-BDA3-5AD81CB7BB30}" dt="2022-08-22T05:22:57.945" v="74" actId="478"/>
          <ac:spMkLst>
            <pc:docMk/>
            <pc:sldMk cId="3455210304" sldId="289"/>
            <ac:spMk id="28" creationId="{5A238459-7519-4CE2-AD88-C67930EC6C56}"/>
          </ac:spMkLst>
        </pc:spChg>
        <pc:picChg chg="del">
          <ac:chgData name="Yusuf Arif Setiawan ." userId="5bbff920d0e776ea" providerId="LiveId" clId="{1D715831-4D88-44D2-BDA3-5AD81CB7BB30}" dt="2022-08-22T05:22:51.875" v="71" actId="478"/>
          <ac:picMkLst>
            <pc:docMk/>
            <pc:sldMk cId="3455210304" sldId="289"/>
            <ac:picMk id="5" creationId="{00000000-0000-0000-0000-000000000000}"/>
          </ac:picMkLst>
        </pc:picChg>
      </pc:sldChg>
      <pc:sldChg chg="modSp">
        <pc:chgData name="Yusuf Arif Setiawan ." userId="5bbff920d0e776ea" providerId="LiveId" clId="{1D715831-4D88-44D2-BDA3-5AD81CB7BB30}" dt="2022-08-22T05:27:59.309" v="119" actId="14100"/>
        <pc:sldMkLst>
          <pc:docMk/>
          <pc:sldMk cId="3179641891" sldId="290"/>
        </pc:sldMkLst>
        <pc:picChg chg="mod">
          <ac:chgData name="Yusuf Arif Setiawan ." userId="5bbff920d0e776ea" providerId="LiveId" clId="{1D715831-4D88-44D2-BDA3-5AD81CB7BB30}" dt="2022-08-22T05:27:59.309" v="119" actId="14100"/>
          <ac:picMkLst>
            <pc:docMk/>
            <pc:sldMk cId="3179641891" sldId="290"/>
            <ac:picMk id="6148" creationId="{00000000-0000-0000-0000-000000000000}"/>
          </ac:picMkLst>
        </pc:picChg>
      </pc:sldChg>
      <pc:sldChg chg="modSp">
        <pc:chgData name="Yusuf Arif Setiawan ." userId="5bbff920d0e776ea" providerId="LiveId" clId="{1D715831-4D88-44D2-BDA3-5AD81CB7BB30}" dt="2022-08-22T05:24:32.078" v="87" actId="14100"/>
        <pc:sldMkLst>
          <pc:docMk/>
          <pc:sldMk cId="84631552" sldId="291"/>
        </pc:sldMkLst>
        <pc:picChg chg="mod">
          <ac:chgData name="Yusuf Arif Setiawan ." userId="5bbff920d0e776ea" providerId="LiveId" clId="{1D715831-4D88-44D2-BDA3-5AD81CB7BB30}" dt="2022-08-22T05:24:32.078" v="87" actId="14100"/>
          <ac:picMkLst>
            <pc:docMk/>
            <pc:sldMk cId="84631552" sldId="291"/>
            <ac:picMk id="7172" creationId="{00000000-0000-0000-0000-000000000000}"/>
          </ac:picMkLst>
        </pc:picChg>
      </pc:sldChg>
      <pc:sldChg chg="modSp add del mod">
        <pc:chgData name="Yusuf Arif Setiawan ." userId="5bbff920d0e776ea" providerId="LiveId" clId="{1D715831-4D88-44D2-BDA3-5AD81CB7BB30}" dt="2022-08-22T05:22:39.318" v="69" actId="20577"/>
        <pc:sldMkLst>
          <pc:docMk/>
          <pc:sldMk cId="3286552753" sldId="292"/>
        </pc:sldMkLst>
        <pc:spChg chg="mod">
          <ac:chgData name="Yusuf Arif Setiawan ." userId="5bbff920d0e776ea" providerId="LiveId" clId="{1D715831-4D88-44D2-BDA3-5AD81CB7BB30}" dt="2022-08-22T05:22:39.318" v="69" actId="20577"/>
          <ac:spMkLst>
            <pc:docMk/>
            <pc:sldMk cId="3286552753" sldId="29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5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4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8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14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60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2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81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32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5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233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09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157B80-47E8-4563-B9A9-5DE88A71F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165D53-B1DF-4A7F-9109-0E7765BDE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EB42E-783E-4811-92A0-C7B1459E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08022F4-C09F-4C3D-93A5-E07069368E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63182" y="2311021"/>
            <a:ext cx="4899654" cy="4633614"/>
          </a:xfrm>
          <a:custGeom>
            <a:avLst/>
            <a:gdLst>
              <a:gd name="connsiteX0" fmla="*/ 2449827 w 4899654"/>
              <a:gd name="connsiteY0" fmla="*/ 0 h 4633614"/>
              <a:gd name="connsiteX1" fmla="*/ 4899654 w 4899654"/>
              <a:gd name="connsiteY1" fmla="*/ 2316807 h 4633614"/>
              <a:gd name="connsiteX2" fmla="*/ 2449827 w 4899654"/>
              <a:gd name="connsiteY2" fmla="*/ 4633614 h 4633614"/>
              <a:gd name="connsiteX3" fmla="*/ 0 w 4899654"/>
              <a:gd name="connsiteY3" fmla="*/ 2316807 h 4633614"/>
              <a:gd name="connsiteX4" fmla="*/ 2449827 w 4899654"/>
              <a:gd name="connsiteY4" fmla="*/ 0 h 4633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9654" h="4633614">
                <a:moveTo>
                  <a:pt x="2449827" y="0"/>
                </a:moveTo>
                <a:cubicBezTo>
                  <a:pt x="3802829" y="0"/>
                  <a:pt x="4899654" y="1037270"/>
                  <a:pt x="4899654" y="2316807"/>
                </a:cubicBezTo>
                <a:cubicBezTo>
                  <a:pt x="4899654" y="3596344"/>
                  <a:pt x="3802829" y="4633614"/>
                  <a:pt x="2449827" y="4633614"/>
                </a:cubicBezTo>
                <a:cubicBezTo>
                  <a:pt x="1096825" y="4633614"/>
                  <a:pt x="0" y="3596344"/>
                  <a:pt x="0" y="2316807"/>
                </a:cubicBezTo>
                <a:cubicBezTo>
                  <a:pt x="0" y="1037270"/>
                  <a:pt x="1096825" y="0"/>
                  <a:pt x="24498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64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157B80-47E8-4563-B9A9-5DE88A71F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165D53-B1DF-4A7F-9109-0E7765BDE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EB42E-783E-4811-92A0-C7B1459E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FC7A269-8BE3-43E0-98A0-2AB05E41E3C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5186" y="1566069"/>
            <a:ext cx="4530725" cy="3725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54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157B80-47E8-4563-B9A9-5DE88A71F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165D53-B1DF-4A7F-9109-0E7765BDE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EB42E-783E-4811-92A0-C7B1459E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EE71138-7EA6-4677-9984-6E32BA3917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4121" y="-1"/>
            <a:ext cx="4203510" cy="6858000"/>
          </a:xfrm>
          <a:custGeom>
            <a:avLst/>
            <a:gdLst>
              <a:gd name="connsiteX0" fmla="*/ 1050877 w 4203510"/>
              <a:gd name="connsiteY0" fmla="*/ 0 h 6858000"/>
              <a:gd name="connsiteX1" fmla="*/ 4203510 w 4203510"/>
              <a:gd name="connsiteY1" fmla="*/ 0 h 6858000"/>
              <a:gd name="connsiteX2" fmla="*/ 3152632 w 4203510"/>
              <a:gd name="connsiteY2" fmla="*/ 6858000 h 6858000"/>
              <a:gd name="connsiteX3" fmla="*/ 0 w 42035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510" h="6858000">
                <a:moveTo>
                  <a:pt x="1050877" y="0"/>
                </a:moveTo>
                <a:lnTo>
                  <a:pt x="4203510" y="0"/>
                </a:lnTo>
                <a:lnTo>
                  <a:pt x="315263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16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157B80-47E8-4563-B9A9-5DE88A71F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165D53-B1DF-4A7F-9109-0E7765BDE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EB42E-783E-4811-92A0-C7B1459E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2B20AE91-5DFB-463A-909A-618D22CA9E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26" y="0"/>
            <a:ext cx="5486402" cy="3979636"/>
          </a:xfrm>
          <a:custGeom>
            <a:avLst/>
            <a:gdLst>
              <a:gd name="connsiteX0" fmla="*/ 4604659 w 5486402"/>
              <a:gd name="connsiteY0" fmla="*/ 0 h 3979636"/>
              <a:gd name="connsiteX1" fmla="*/ 5486401 w 5486402"/>
              <a:gd name="connsiteY1" fmla="*/ 0 h 3979636"/>
              <a:gd name="connsiteX2" fmla="*/ 5486401 w 5486402"/>
              <a:gd name="connsiteY2" fmla="*/ 1663238 h 3979636"/>
              <a:gd name="connsiteX3" fmla="*/ 5486402 w 5486402"/>
              <a:gd name="connsiteY3" fmla="*/ 1663245 h 3979636"/>
              <a:gd name="connsiteX4" fmla="*/ 5045531 w 5486402"/>
              <a:gd name="connsiteY4" fmla="*/ 1989817 h 3979636"/>
              <a:gd name="connsiteX5" fmla="*/ 4604660 w 5486402"/>
              <a:gd name="connsiteY5" fmla="*/ 1663245 h 3979636"/>
              <a:gd name="connsiteX6" fmla="*/ 4604659 w 5486402"/>
              <a:gd name="connsiteY6" fmla="*/ 1663245 h 3979636"/>
              <a:gd name="connsiteX7" fmla="*/ 3453495 w 5486402"/>
              <a:gd name="connsiteY7" fmla="*/ 0 h 3979636"/>
              <a:gd name="connsiteX8" fmla="*/ 4335237 w 5486402"/>
              <a:gd name="connsiteY8" fmla="*/ 0 h 3979636"/>
              <a:gd name="connsiteX9" fmla="*/ 4335237 w 5486402"/>
              <a:gd name="connsiteY9" fmla="*/ 2160693 h 3979636"/>
              <a:gd name="connsiteX10" fmla="*/ 4335238 w 5486402"/>
              <a:gd name="connsiteY10" fmla="*/ 2160700 h 3979636"/>
              <a:gd name="connsiteX11" fmla="*/ 3894367 w 5486402"/>
              <a:gd name="connsiteY11" fmla="*/ 2487272 h 3979636"/>
              <a:gd name="connsiteX12" fmla="*/ 3453496 w 5486402"/>
              <a:gd name="connsiteY12" fmla="*/ 2160700 h 3979636"/>
              <a:gd name="connsiteX13" fmla="*/ 3453495 w 5486402"/>
              <a:gd name="connsiteY13" fmla="*/ 2160700 h 3979636"/>
              <a:gd name="connsiteX14" fmla="*/ 2302330 w 5486402"/>
              <a:gd name="connsiteY14" fmla="*/ 0 h 3979636"/>
              <a:gd name="connsiteX15" fmla="*/ 3184072 w 5486402"/>
              <a:gd name="connsiteY15" fmla="*/ 0 h 3979636"/>
              <a:gd name="connsiteX16" fmla="*/ 3184072 w 5486402"/>
              <a:gd name="connsiteY16" fmla="*/ 2658148 h 3979636"/>
              <a:gd name="connsiteX17" fmla="*/ 3184073 w 5486402"/>
              <a:gd name="connsiteY17" fmla="*/ 2658155 h 3979636"/>
              <a:gd name="connsiteX18" fmla="*/ 2743202 w 5486402"/>
              <a:gd name="connsiteY18" fmla="*/ 2984727 h 3979636"/>
              <a:gd name="connsiteX19" fmla="*/ 2302331 w 5486402"/>
              <a:gd name="connsiteY19" fmla="*/ 2658155 h 3979636"/>
              <a:gd name="connsiteX20" fmla="*/ 2302330 w 5486402"/>
              <a:gd name="connsiteY20" fmla="*/ 2658155 h 3979636"/>
              <a:gd name="connsiteX21" fmla="*/ 1151165 w 5486402"/>
              <a:gd name="connsiteY21" fmla="*/ 0 h 3979636"/>
              <a:gd name="connsiteX22" fmla="*/ 2032907 w 5486402"/>
              <a:gd name="connsiteY22" fmla="*/ 0 h 3979636"/>
              <a:gd name="connsiteX23" fmla="*/ 2032907 w 5486402"/>
              <a:gd name="connsiteY23" fmla="*/ 3155603 h 3979636"/>
              <a:gd name="connsiteX24" fmla="*/ 2032908 w 5486402"/>
              <a:gd name="connsiteY24" fmla="*/ 3155610 h 3979636"/>
              <a:gd name="connsiteX25" fmla="*/ 1592037 w 5486402"/>
              <a:gd name="connsiteY25" fmla="*/ 3482182 h 3979636"/>
              <a:gd name="connsiteX26" fmla="*/ 1151166 w 5486402"/>
              <a:gd name="connsiteY26" fmla="*/ 3155610 h 3979636"/>
              <a:gd name="connsiteX27" fmla="*/ 1151165 w 5486402"/>
              <a:gd name="connsiteY27" fmla="*/ 3155610 h 3979636"/>
              <a:gd name="connsiteX28" fmla="*/ 0 w 5486402"/>
              <a:gd name="connsiteY28" fmla="*/ 0 h 3979636"/>
              <a:gd name="connsiteX29" fmla="*/ 881742 w 5486402"/>
              <a:gd name="connsiteY29" fmla="*/ 0 h 3979636"/>
              <a:gd name="connsiteX30" fmla="*/ 881742 w 5486402"/>
              <a:gd name="connsiteY30" fmla="*/ 3653057 h 3979636"/>
              <a:gd name="connsiteX31" fmla="*/ 881743 w 5486402"/>
              <a:gd name="connsiteY31" fmla="*/ 3653064 h 3979636"/>
              <a:gd name="connsiteX32" fmla="*/ 440872 w 5486402"/>
              <a:gd name="connsiteY32" fmla="*/ 3979636 h 3979636"/>
              <a:gd name="connsiteX33" fmla="*/ 1 w 5486402"/>
              <a:gd name="connsiteY33" fmla="*/ 3653064 h 3979636"/>
              <a:gd name="connsiteX34" fmla="*/ 0 w 5486402"/>
              <a:gd name="connsiteY34" fmla="*/ 3653064 h 3979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486402" h="3979636">
                <a:moveTo>
                  <a:pt x="4604659" y="0"/>
                </a:moveTo>
                <a:lnTo>
                  <a:pt x="5486401" y="0"/>
                </a:lnTo>
                <a:lnTo>
                  <a:pt x="5486401" y="1663238"/>
                </a:lnTo>
                <a:lnTo>
                  <a:pt x="5486402" y="1663245"/>
                </a:lnTo>
                <a:cubicBezTo>
                  <a:pt x="5486402" y="1843606"/>
                  <a:pt x="5289017" y="1989817"/>
                  <a:pt x="5045531" y="1989817"/>
                </a:cubicBezTo>
                <a:cubicBezTo>
                  <a:pt x="4802045" y="1989817"/>
                  <a:pt x="4604660" y="1843606"/>
                  <a:pt x="4604660" y="1663245"/>
                </a:cubicBezTo>
                <a:lnTo>
                  <a:pt x="4604659" y="1663245"/>
                </a:lnTo>
                <a:close/>
                <a:moveTo>
                  <a:pt x="3453495" y="0"/>
                </a:moveTo>
                <a:lnTo>
                  <a:pt x="4335237" y="0"/>
                </a:lnTo>
                <a:lnTo>
                  <a:pt x="4335237" y="2160693"/>
                </a:lnTo>
                <a:lnTo>
                  <a:pt x="4335238" y="2160700"/>
                </a:lnTo>
                <a:cubicBezTo>
                  <a:pt x="4335238" y="2341061"/>
                  <a:pt x="4137853" y="2487272"/>
                  <a:pt x="3894367" y="2487272"/>
                </a:cubicBezTo>
                <a:cubicBezTo>
                  <a:pt x="3650881" y="2487272"/>
                  <a:pt x="3453496" y="2341061"/>
                  <a:pt x="3453496" y="2160700"/>
                </a:cubicBezTo>
                <a:lnTo>
                  <a:pt x="3453495" y="2160700"/>
                </a:lnTo>
                <a:close/>
                <a:moveTo>
                  <a:pt x="2302330" y="0"/>
                </a:moveTo>
                <a:lnTo>
                  <a:pt x="3184072" y="0"/>
                </a:lnTo>
                <a:lnTo>
                  <a:pt x="3184072" y="2658148"/>
                </a:lnTo>
                <a:lnTo>
                  <a:pt x="3184073" y="2658155"/>
                </a:lnTo>
                <a:cubicBezTo>
                  <a:pt x="3184073" y="2838516"/>
                  <a:pt x="2986688" y="2984727"/>
                  <a:pt x="2743202" y="2984727"/>
                </a:cubicBezTo>
                <a:cubicBezTo>
                  <a:pt x="2499716" y="2984727"/>
                  <a:pt x="2302331" y="2838516"/>
                  <a:pt x="2302331" y="2658155"/>
                </a:cubicBezTo>
                <a:lnTo>
                  <a:pt x="2302330" y="2658155"/>
                </a:lnTo>
                <a:close/>
                <a:moveTo>
                  <a:pt x="1151165" y="0"/>
                </a:moveTo>
                <a:lnTo>
                  <a:pt x="2032907" y="0"/>
                </a:lnTo>
                <a:lnTo>
                  <a:pt x="2032907" y="3155603"/>
                </a:lnTo>
                <a:lnTo>
                  <a:pt x="2032908" y="3155610"/>
                </a:lnTo>
                <a:cubicBezTo>
                  <a:pt x="2032908" y="3335971"/>
                  <a:pt x="1835523" y="3482182"/>
                  <a:pt x="1592037" y="3482182"/>
                </a:cubicBezTo>
                <a:cubicBezTo>
                  <a:pt x="1348551" y="3482182"/>
                  <a:pt x="1151166" y="3335971"/>
                  <a:pt x="1151166" y="3155610"/>
                </a:cubicBezTo>
                <a:lnTo>
                  <a:pt x="1151165" y="3155610"/>
                </a:lnTo>
                <a:close/>
                <a:moveTo>
                  <a:pt x="0" y="0"/>
                </a:moveTo>
                <a:lnTo>
                  <a:pt x="881742" y="0"/>
                </a:lnTo>
                <a:lnTo>
                  <a:pt x="881742" y="3653057"/>
                </a:lnTo>
                <a:lnTo>
                  <a:pt x="881743" y="3653064"/>
                </a:lnTo>
                <a:cubicBezTo>
                  <a:pt x="881743" y="3833425"/>
                  <a:pt x="684358" y="3979636"/>
                  <a:pt x="440872" y="3979636"/>
                </a:cubicBezTo>
                <a:cubicBezTo>
                  <a:pt x="197386" y="3979636"/>
                  <a:pt x="1" y="3833425"/>
                  <a:pt x="1" y="3653064"/>
                </a:cubicBezTo>
                <a:lnTo>
                  <a:pt x="0" y="36530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2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8" name="Picture Placeholder 357">
            <a:extLst>
              <a:ext uri="{FF2B5EF4-FFF2-40B4-BE49-F238E27FC236}">
                <a16:creationId xmlns:a16="http://schemas.microsoft.com/office/drawing/2014/main" id="{54E10CE8-5DA2-42DF-9539-0B585C7954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6675" y="171833"/>
            <a:ext cx="5599324" cy="6514332"/>
          </a:xfrm>
          <a:custGeom>
            <a:avLst/>
            <a:gdLst>
              <a:gd name="connsiteX0" fmla="*/ 1693499 w 5599324"/>
              <a:gd name="connsiteY0" fmla="*/ 0 h 6514332"/>
              <a:gd name="connsiteX1" fmla="*/ 1719620 w 5599324"/>
              <a:gd name="connsiteY1" fmla="*/ 390873 h 6514332"/>
              <a:gd name="connsiteX2" fmla="*/ 1937944 w 5599324"/>
              <a:gd name="connsiteY2" fmla="*/ 228493 h 6514332"/>
              <a:gd name="connsiteX3" fmla="*/ 1938001 w 5599324"/>
              <a:gd name="connsiteY3" fmla="*/ 229351 h 6514332"/>
              <a:gd name="connsiteX4" fmla="*/ 1940187 w 5599324"/>
              <a:gd name="connsiteY4" fmla="*/ 218685 h 6514332"/>
              <a:gd name="connsiteX5" fmla="*/ 1976620 w 5599324"/>
              <a:gd name="connsiteY5" fmla="*/ 40927 h 6514332"/>
              <a:gd name="connsiteX6" fmla="*/ 2002741 w 5599324"/>
              <a:gd name="connsiteY6" fmla="*/ 431799 h 6514332"/>
              <a:gd name="connsiteX7" fmla="*/ 2221064 w 5599324"/>
              <a:gd name="connsiteY7" fmla="*/ 269420 h 6514332"/>
              <a:gd name="connsiteX8" fmla="*/ 2231192 w 5599324"/>
              <a:gd name="connsiteY8" fmla="*/ 420977 h 6514332"/>
              <a:gd name="connsiteX9" fmla="*/ 2236675 w 5599324"/>
              <a:gd name="connsiteY9" fmla="*/ 503016 h 6514332"/>
              <a:gd name="connsiteX10" fmla="*/ 2255908 w 5599324"/>
              <a:gd name="connsiteY10" fmla="*/ 607751 h 6514332"/>
              <a:gd name="connsiteX11" fmla="*/ 2271397 w 5599324"/>
              <a:gd name="connsiteY11" fmla="*/ 692095 h 6514332"/>
              <a:gd name="connsiteX12" fmla="*/ 2277481 w 5599324"/>
              <a:gd name="connsiteY12" fmla="*/ 662409 h 6514332"/>
              <a:gd name="connsiteX13" fmla="*/ 2292852 w 5599324"/>
              <a:gd name="connsiteY13" fmla="*/ 587417 h 6514332"/>
              <a:gd name="connsiteX14" fmla="*/ 2301474 w 5599324"/>
              <a:gd name="connsiteY14" fmla="*/ 716436 h 6514332"/>
              <a:gd name="connsiteX15" fmla="*/ 2302991 w 5599324"/>
              <a:gd name="connsiteY15" fmla="*/ 739143 h 6514332"/>
              <a:gd name="connsiteX16" fmla="*/ 2310520 w 5599324"/>
              <a:gd name="connsiteY16" fmla="*/ 733543 h 6514332"/>
              <a:gd name="connsiteX17" fmla="*/ 2349323 w 5599324"/>
              <a:gd name="connsiteY17" fmla="*/ 704683 h 6514332"/>
              <a:gd name="connsiteX18" fmla="*/ 2349568 w 5599324"/>
              <a:gd name="connsiteY18" fmla="*/ 704501 h 6514332"/>
              <a:gd name="connsiteX19" fmla="*/ 2363663 w 5599324"/>
              <a:gd name="connsiteY19" fmla="*/ 635735 h 6514332"/>
              <a:gd name="connsiteX20" fmla="*/ 2434820 w 5599324"/>
              <a:gd name="connsiteY20" fmla="*/ 288551 h 6514332"/>
              <a:gd name="connsiteX21" fmla="*/ 2460942 w 5599324"/>
              <a:gd name="connsiteY21" fmla="*/ 679423 h 6514332"/>
              <a:gd name="connsiteX22" fmla="*/ 2511566 w 5599324"/>
              <a:gd name="connsiteY22" fmla="*/ 641771 h 6514332"/>
              <a:gd name="connsiteX23" fmla="*/ 2519187 w 5599324"/>
              <a:gd name="connsiteY23" fmla="*/ 604585 h 6514332"/>
              <a:gd name="connsiteX24" fmla="*/ 2529981 w 5599324"/>
              <a:gd name="connsiteY24" fmla="*/ 551916 h 6514332"/>
              <a:gd name="connsiteX25" fmla="*/ 2534830 w 5599324"/>
              <a:gd name="connsiteY25" fmla="*/ 624468 h 6514332"/>
              <a:gd name="connsiteX26" fmla="*/ 2587160 w 5599324"/>
              <a:gd name="connsiteY26" fmla="*/ 585547 h 6514332"/>
              <a:gd name="connsiteX27" fmla="*/ 2679265 w 5599324"/>
              <a:gd name="connsiteY27" fmla="*/ 517044 h 6514332"/>
              <a:gd name="connsiteX28" fmla="*/ 2694704 w 5599324"/>
              <a:gd name="connsiteY28" fmla="*/ 748066 h 6514332"/>
              <a:gd name="connsiteX29" fmla="*/ 2700537 w 5599324"/>
              <a:gd name="connsiteY29" fmla="*/ 835364 h 6514332"/>
              <a:gd name="connsiteX30" fmla="*/ 2702106 w 5599324"/>
              <a:gd name="connsiteY30" fmla="*/ 834197 h 6514332"/>
              <a:gd name="connsiteX31" fmla="*/ 2703087 w 5599324"/>
              <a:gd name="connsiteY31" fmla="*/ 822983 h 6514332"/>
              <a:gd name="connsiteX32" fmla="*/ 2716119 w 5599324"/>
              <a:gd name="connsiteY32" fmla="*/ 674039 h 6514332"/>
              <a:gd name="connsiteX33" fmla="*/ 2731709 w 5599324"/>
              <a:gd name="connsiteY33" fmla="*/ 758933 h 6514332"/>
              <a:gd name="connsiteX34" fmla="*/ 2748239 w 5599324"/>
              <a:gd name="connsiteY34" fmla="*/ 678285 h 6514332"/>
              <a:gd name="connsiteX35" fmla="*/ 2806093 w 5599324"/>
              <a:gd name="connsiteY35" fmla="*/ 396011 h 6514332"/>
              <a:gd name="connsiteX36" fmla="*/ 2832214 w 5599324"/>
              <a:gd name="connsiteY36" fmla="*/ 786883 h 6514332"/>
              <a:gd name="connsiteX37" fmla="*/ 2958433 w 5599324"/>
              <a:gd name="connsiteY37" fmla="*/ 693008 h 6514332"/>
              <a:gd name="connsiteX38" fmla="*/ 2987732 w 5599324"/>
              <a:gd name="connsiteY38" fmla="*/ 671217 h 6514332"/>
              <a:gd name="connsiteX39" fmla="*/ 2996100 w 5599324"/>
              <a:gd name="connsiteY39" fmla="*/ 654492 h 6514332"/>
              <a:gd name="connsiteX40" fmla="*/ 3077299 w 5599324"/>
              <a:gd name="connsiteY40" fmla="*/ 492220 h 6514332"/>
              <a:gd name="connsiteX41" fmla="*/ 3052235 w 5599324"/>
              <a:gd name="connsiteY41" fmla="*/ 619074 h 6514332"/>
              <a:gd name="connsiteX42" fmla="*/ 3050696 w 5599324"/>
              <a:gd name="connsiteY42" fmla="*/ 626864 h 6514332"/>
              <a:gd name="connsiteX43" fmla="*/ 3056812 w 5599324"/>
              <a:gd name="connsiteY43" fmla="*/ 718386 h 6514332"/>
              <a:gd name="connsiteX44" fmla="*/ 3062498 w 5599324"/>
              <a:gd name="connsiteY44" fmla="*/ 803474 h 6514332"/>
              <a:gd name="connsiteX45" fmla="*/ 3065637 w 5599324"/>
              <a:gd name="connsiteY45" fmla="*/ 850441 h 6514332"/>
              <a:gd name="connsiteX46" fmla="*/ 3092066 w 5599324"/>
              <a:gd name="connsiteY46" fmla="*/ 797624 h 6514332"/>
              <a:gd name="connsiteX47" fmla="*/ 3093402 w 5599324"/>
              <a:gd name="connsiteY47" fmla="*/ 782362 h 6514332"/>
              <a:gd name="connsiteX48" fmla="*/ 3097263 w 5599324"/>
              <a:gd name="connsiteY48" fmla="*/ 738230 h 6514332"/>
              <a:gd name="connsiteX49" fmla="*/ 3103847 w 5599324"/>
              <a:gd name="connsiteY49" fmla="*/ 774082 h 6514332"/>
              <a:gd name="connsiteX50" fmla="*/ 3109242 w 5599324"/>
              <a:gd name="connsiteY50" fmla="*/ 763300 h 6514332"/>
              <a:gd name="connsiteX51" fmla="*/ 3301715 w 5599324"/>
              <a:gd name="connsiteY51" fmla="*/ 378656 h 6514332"/>
              <a:gd name="connsiteX52" fmla="*/ 3225779 w 5599324"/>
              <a:gd name="connsiteY52" fmla="*/ 762970 h 6514332"/>
              <a:gd name="connsiteX53" fmla="*/ 3416945 w 5599324"/>
              <a:gd name="connsiteY53" fmla="*/ 687127 h 6514332"/>
              <a:gd name="connsiteX54" fmla="*/ 3429112 w 5599324"/>
              <a:gd name="connsiteY54" fmla="*/ 682300 h 6514332"/>
              <a:gd name="connsiteX55" fmla="*/ 3440303 w 5599324"/>
              <a:gd name="connsiteY55" fmla="*/ 659933 h 6514332"/>
              <a:gd name="connsiteX56" fmla="*/ 3453207 w 5599324"/>
              <a:gd name="connsiteY56" fmla="*/ 634144 h 6514332"/>
              <a:gd name="connsiteX57" fmla="*/ 3444933 w 5599324"/>
              <a:gd name="connsiteY57" fmla="*/ 676022 h 6514332"/>
              <a:gd name="connsiteX58" fmla="*/ 3447077 w 5599324"/>
              <a:gd name="connsiteY58" fmla="*/ 675172 h 6514332"/>
              <a:gd name="connsiteX59" fmla="*/ 3478691 w 5599324"/>
              <a:gd name="connsiteY59" fmla="*/ 662629 h 6514332"/>
              <a:gd name="connsiteX60" fmla="*/ 3465808 w 5599324"/>
              <a:gd name="connsiteY60" fmla="*/ 727831 h 6514332"/>
              <a:gd name="connsiteX61" fmla="*/ 3499297 w 5599324"/>
              <a:gd name="connsiteY61" fmla="*/ 660906 h 6514332"/>
              <a:gd name="connsiteX62" fmla="*/ 3610681 w 5599324"/>
              <a:gd name="connsiteY62" fmla="*/ 438309 h 6514332"/>
              <a:gd name="connsiteX63" fmla="*/ 3534747 w 5599324"/>
              <a:gd name="connsiteY63" fmla="*/ 822624 h 6514332"/>
              <a:gd name="connsiteX64" fmla="*/ 3787659 w 5599324"/>
              <a:gd name="connsiteY64" fmla="*/ 722284 h 6514332"/>
              <a:gd name="connsiteX65" fmla="*/ 3787491 w 5599324"/>
              <a:gd name="connsiteY65" fmla="*/ 723127 h 6514332"/>
              <a:gd name="connsiteX66" fmla="*/ 3792364 w 5599324"/>
              <a:gd name="connsiteY66" fmla="*/ 713390 h 6514332"/>
              <a:gd name="connsiteX67" fmla="*/ 3873562 w 5599324"/>
              <a:gd name="connsiteY67" fmla="*/ 551119 h 6514332"/>
              <a:gd name="connsiteX68" fmla="*/ 3797628 w 5599324"/>
              <a:gd name="connsiteY68" fmla="*/ 935433 h 6514332"/>
              <a:gd name="connsiteX69" fmla="*/ 4050539 w 5599324"/>
              <a:gd name="connsiteY69" fmla="*/ 835093 h 6514332"/>
              <a:gd name="connsiteX70" fmla="*/ 4021096 w 5599324"/>
              <a:gd name="connsiteY70" fmla="*/ 984107 h 6514332"/>
              <a:gd name="connsiteX71" fmla="*/ 4005159 w 5599324"/>
              <a:gd name="connsiteY71" fmla="*/ 1064770 h 6514332"/>
              <a:gd name="connsiteX72" fmla="*/ 3996629 w 5599324"/>
              <a:gd name="connsiteY72" fmla="*/ 1170914 h 6514332"/>
              <a:gd name="connsiteX73" fmla="*/ 3989760 w 5599324"/>
              <a:gd name="connsiteY73" fmla="*/ 1256393 h 6514332"/>
              <a:gd name="connsiteX74" fmla="*/ 4003320 w 5599324"/>
              <a:gd name="connsiteY74" fmla="*/ 1229293 h 6514332"/>
              <a:gd name="connsiteX75" fmla="*/ 4037577 w 5599324"/>
              <a:gd name="connsiteY75" fmla="*/ 1160835 h 6514332"/>
              <a:gd name="connsiteX76" fmla="*/ 4012513 w 5599324"/>
              <a:gd name="connsiteY76" fmla="*/ 1287689 h 6514332"/>
              <a:gd name="connsiteX77" fmla="*/ 4008101 w 5599324"/>
              <a:gd name="connsiteY77" fmla="*/ 1310015 h 6514332"/>
              <a:gd name="connsiteX78" fmla="*/ 4016823 w 5599324"/>
              <a:gd name="connsiteY78" fmla="*/ 1306554 h 6514332"/>
              <a:gd name="connsiteX79" fmla="*/ 4061773 w 5599324"/>
              <a:gd name="connsiteY79" fmla="*/ 1288720 h 6514332"/>
              <a:gd name="connsiteX80" fmla="*/ 4062057 w 5599324"/>
              <a:gd name="connsiteY80" fmla="*/ 1288608 h 6514332"/>
              <a:gd name="connsiteX81" fmla="*/ 4093469 w 5599324"/>
              <a:gd name="connsiteY81" fmla="*/ 1225833 h 6514332"/>
              <a:gd name="connsiteX82" fmla="*/ 4252060 w 5599324"/>
              <a:gd name="connsiteY82" fmla="*/ 908896 h 6514332"/>
              <a:gd name="connsiteX83" fmla="*/ 4176127 w 5599324"/>
              <a:gd name="connsiteY83" fmla="*/ 1293210 h 6514332"/>
              <a:gd name="connsiteX84" fmla="*/ 4234771 w 5599324"/>
              <a:gd name="connsiteY84" fmla="*/ 1269944 h 6514332"/>
              <a:gd name="connsiteX85" fmla="*/ 4251756 w 5599324"/>
              <a:gd name="connsiteY85" fmla="*/ 1235997 h 6514332"/>
              <a:gd name="connsiteX86" fmla="*/ 4275814 w 5599324"/>
              <a:gd name="connsiteY86" fmla="*/ 1187917 h 6514332"/>
              <a:gd name="connsiteX87" fmla="*/ 4261720 w 5599324"/>
              <a:gd name="connsiteY87" fmla="*/ 1259252 h 6514332"/>
              <a:gd name="connsiteX88" fmla="*/ 4322341 w 5599324"/>
              <a:gd name="connsiteY88" fmla="*/ 1235201 h 6514332"/>
              <a:gd name="connsiteX89" fmla="*/ 4429037 w 5599324"/>
              <a:gd name="connsiteY89" fmla="*/ 1192871 h 6514332"/>
              <a:gd name="connsiteX90" fmla="*/ 4384157 w 5599324"/>
              <a:gd name="connsiteY90" fmla="*/ 1420016 h 6514332"/>
              <a:gd name="connsiteX91" fmla="*/ 4367197 w 5599324"/>
              <a:gd name="connsiteY91" fmla="*/ 1505849 h 6514332"/>
              <a:gd name="connsiteX92" fmla="*/ 4369015 w 5599324"/>
              <a:gd name="connsiteY92" fmla="*/ 1505128 h 6514332"/>
              <a:gd name="connsiteX93" fmla="*/ 4372865 w 5599324"/>
              <a:gd name="connsiteY93" fmla="*/ 1494551 h 6514332"/>
              <a:gd name="connsiteX94" fmla="*/ 4424002 w 5599324"/>
              <a:gd name="connsiteY94" fmla="*/ 1354054 h 6514332"/>
              <a:gd name="connsiteX95" fmla="*/ 4417089 w 5599324"/>
              <a:gd name="connsiteY95" fmla="*/ 1440091 h 6514332"/>
              <a:gd name="connsiteX96" fmla="*/ 4453929 w 5599324"/>
              <a:gd name="connsiteY96" fmla="*/ 1366469 h 6514332"/>
              <a:gd name="connsiteX97" fmla="*/ 4582869 w 5599324"/>
              <a:gd name="connsiteY97" fmla="*/ 1108787 h 6514332"/>
              <a:gd name="connsiteX98" fmla="*/ 4506935 w 5599324"/>
              <a:gd name="connsiteY98" fmla="*/ 1493101 h 6514332"/>
              <a:gd name="connsiteX99" fmla="*/ 4759847 w 5599324"/>
              <a:gd name="connsiteY99" fmla="*/ 1392761 h 6514332"/>
              <a:gd name="connsiteX100" fmla="*/ 4696808 w 5599324"/>
              <a:gd name="connsiteY100" fmla="*/ 1711808 h 6514332"/>
              <a:gd name="connsiteX101" fmla="*/ 4688499 w 5599324"/>
              <a:gd name="connsiteY101" fmla="*/ 1753855 h 6514332"/>
              <a:gd name="connsiteX102" fmla="*/ 4713483 w 5599324"/>
              <a:gd name="connsiteY102" fmla="*/ 1685217 h 6514332"/>
              <a:gd name="connsiteX103" fmla="*/ 4775545 w 5599324"/>
              <a:gd name="connsiteY103" fmla="*/ 1514705 h 6514332"/>
              <a:gd name="connsiteX104" fmla="*/ 4744166 w 5599324"/>
              <a:gd name="connsiteY104" fmla="*/ 1905191 h 6514332"/>
              <a:gd name="connsiteX105" fmla="*/ 4983908 w 5599324"/>
              <a:gd name="connsiteY105" fmla="*/ 1776520 h 6514332"/>
              <a:gd name="connsiteX106" fmla="*/ 4957858 w 5599324"/>
              <a:gd name="connsiteY106" fmla="*/ 2100690 h 6514332"/>
              <a:gd name="connsiteX107" fmla="*/ 4955015 w 5599324"/>
              <a:gd name="connsiteY107" fmla="*/ 2136075 h 6514332"/>
              <a:gd name="connsiteX108" fmla="*/ 5002269 w 5599324"/>
              <a:gd name="connsiteY108" fmla="*/ 2154768 h 6514332"/>
              <a:gd name="connsiteX109" fmla="*/ 5067936 w 5599324"/>
              <a:gd name="connsiteY109" fmla="*/ 2180745 h 6514332"/>
              <a:gd name="connsiteX110" fmla="*/ 5120203 w 5599324"/>
              <a:gd name="connsiteY110" fmla="*/ 2358480 h 6514332"/>
              <a:gd name="connsiteX111" fmla="*/ 5150791 w 5599324"/>
              <a:gd name="connsiteY111" fmla="*/ 2462496 h 6514332"/>
              <a:gd name="connsiteX112" fmla="*/ 5193121 w 5599324"/>
              <a:gd name="connsiteY112" fmla="*/ 2473839 h 6514332"/>
              <a:gd name="connsiteX113" fmla="*/ 5380296 w 5599324"/>
              <a:gd name="connsiteY113" fmla="*/ 2523992 h 6514332"/>
              <a:gd name="connsiteX114" fmla="*/ 5599324 w 5599324"/>
              <a:gd name="connsiteY114" fmla="*/ 3040755 h 6514332"/>
              <a:gd name="connsiteX115" fmla="*/ 5140596 w 5599324"/>
              <a:gd name="connsiteY115" fmla="*/ 4310910 h 6514332"/>
              <a:gd name="connsiteX116" fmla="*/ 5082738 w 5599324"/>
              <a:gd name="connsiteY116" fmla="*/ 3927658 h 6514332"/>
              <a:gd name="connsiteX117" fmla="*/ 5051085 w 5599324"/>
              <a:gd name="connsiteY117" fmla="*/ 4015302 h 6514332"/>
              <a:gd name="connsiteX118" fmla="*/ 4902021 w 5599324"/>
              <a:gd name="connsiteY118" fmla="*/ 4428041 h 6514332"/>
              <a:gd name="connsiteX119" fmla="*/ 4834278 w 5599324"/>
              <a:gd name="connsiteY119" fmla="*/ 3979311 h 6514332"/>
              <a:gd name="connsiteX120" fmla="*/ 4819917 w 5599324"/>
              <a:gd name="connsiteY120" fmla="*/ 4019078 h 6514332"/>
              <a:gd name="connsiteX121" fmla="*/ 4759846 w 5599324"/>
              <a:gd name="connsiteY121" fmla="*/ 4185407 h 6514332"/>
              <a:gd name="connsiteX122" fmla="*/ 4729277 w 5599324"/>
              <a:gd name="connsiteY122" fmla="*/ 3982918 h 6514332"/>
              <a:gd name="connsiteX123" fmla="*/ 4697828 w 5599324"/>
              <a:gd name="connsiteY123" fmla="*/ 4069994 h 6514332"/>
              <a:gd name="connsiteX124" fmla="*/ 4585834 w 5599324"/>
              <a:gd name="connsiteY124" fmla="*/ 4380091 h 6514332"/>
              <a:gd name="connsiteX125" fmla="*/ 4584992 w 5599324"/>
              <a:gd name="connsiteY125" fmla="*/ 4374510 h 6514332"/>
              <a:gd name="connsiteX126" fmla="*/ 4553476 w 5599324"/>
              <a:gd name="connsiteY126" fmla="*/ 4492129 h 6514332"/>
              <a:gd name="connsiteX127" fmla="*/ 4535189 w 5599324"/>
              <a:gd name="connsiteY127" fmla="*/ 4560378 h 6514332"/>
              <a:gd name="connsiteX128" fmla="*/ 4388808 w 5599324"/>
              <a:gd name="connsiteY128" fmla="*/ 4708155 h 6514332"/>
              <a:gd name="connsiteX129" fmla="*/ 4372971 w 5599324"/>
              <a:gd name="connsiteY129" fmla="*/ 4426132 h 6514332"/>
              <a:gd name="connsiteX130" fmla="*/ 4371411 w 5599324"/>
              <a:gd name="connsiteY130" fmla="*/ 4398361 h 6514332"/>
              <a:gd name="connsiteX131" fmla="*/ 4347627 w 5599324"/>
              <a:gd name="connsiteY131" fmla="*/ 4487128 h 6514332"/>
              <a:gd name="connsiteX132" fmla="*/ 4296614 w 5599324"/>
              <a:gd name="connsiteY132" fmla="*/ 4677510 h 6514332"/>
              <a:gd name="connsiteX133" fmla="*/ 4282127 w 5599324"/>
              <a:gd name="connsiteY133" fmla="*/ 4716431 h 6514332"/>
              <a:gd name="connsiteX134" fmla="*/ 4261342 w 5599324"/>
              <a:gd name="connsiteY134" fmla="*/ 4794001 h 6514332"/>
              <a:gd name="connsiteX135" fmla="*/ 4181535 w 5599324"/>
              <a:gd name="connsiteY135" fmla="*/ 5091846 h 6514332"/>
              <a:gd name="connsiteX136" fmla="*/ 4124962 w 5599324"/>
              <a:gd name="connsiteY136" fmla="*/ 4973766 h 6514332"/>
              <a:gd name="connsiteX137" fmla="*/ 4066253 w 5599324"/>
              <a:gd name="connsiteY137" fmla="*/ 5192871 h 6514332"/>
              <a:gd name="connsiteX138" fmla="*/ 3937963 w 5599324"/>
              <a:gd name="connsiteY138" fmla="*/ 5671656 h 6514332"/>
              <a:gd name="connsiteX139" fmla="*/ 3684584 w 5599324"/>
              <a:gd name="connsiteY139" fmla="*/ 5941522 h 6514332"/>
              <a:gd name="connsiteX140" fmla="*/ 3693785 w 5599324"/>
              <a:gd name="connsiteY140" fmla="*/ 5795657 h 6514332"/>
              <a:gd name="connsiteX141" fmla="*/ 3694061 w 5599324"/>
              <a:gd name="connsiteY141" fmla="*/ 5791281 h 6514332"/>
              <a:gd name="connsiteX142" fmla="*/ 3648576 w 5599324"/>
              <a:gd name="connsiteY142" fmla="*/ 5812577 h 6514332"/>
              <a:gd name="connsiteX143" fmla="*/ 3446009 w 5599324"/>
              <a:gd name="connsiteY143" fmla="*/ 6058652 h 6514332"/>
              <a:gd name="connsiteX144" fmla="*/ 3453249 w 5599324"/>
              <a:gd name="connsiteY144" fmla="*/ 5943866 h 6514332"/>
              <a:gd name="connsiteX145" fmla="*/ 3409684 w 5599324"/>
              <a:gd name="connsiteY145" fmla="*/ 6018531 h 6514332"/>
              <a:gd name="connsiteX146" fmla="*/ 3188741 w 5599324"/>
              <a:gd name="connsiteY146" fmla="*/ 6397200 h 6514332"/>
              <a:gd name="connsiteX147" fmla="*/ 3289126 w 5599324"/>
              <a:gd name="connsiteY147" fmla="*/ 6022558 h 6514332"/>
              <a:gd name="connsiteX148" fmla="*/ 3221589 w 5599324"/>
              <a:gd name="connsiteY148" fmla="*/ 6049146 h 6514332"/>
              <a:gd name="connsiteX149" fmla="*/ 3171109 w 5599324"/>
              <a:gd name="connsiteY149" fmla="*/ 6135662 h 6514332"/>
              <a:gd name="connsiteX150" fmla="*/ 2950166 w 5599324"/>
              <a:gd name="connsiteY150" fmla="*/ 6514332 h 6514332"/>
              <a:gd name="connsiteX151" fmla="*/ 3050551 w 5599324"/>
              <a:gd name="connsiteY151" fmla="*/ 6139690 h 6514332"/>
              <a:gd name="connsiteX152" fmla="*/ 2848511 w 5599324"/>
              <a:gd name="connsiteY152" fmla="*/ 6219228 h 6514332"/>
              <a:gd name="connsiteX153" fmla="*/ 2835651 w 5599324"/>
              <a:gd name="connsiteY153" fmla="*/ 6224290 h 6514332"/>
              <a:gd name="connsiteX154" fmla="*/ 2822805 w 5599324"/>
              <a:gd name="connsiteY154" fmla="*/ 6246308 h 6514332"/>
              <a:gd name="connsiteX155" fmla="*/ 2807991 w 5599324"/>
              <a:gd name="connsiteY155" fmla="*/ 6271697 h 6514332"/>
              <a:gd name="connsiteX156" fmla="*/ 2818929 w 5599324"/>
              <a:gd name="connsiteY156" fmla="*/ 6230874 h 6514332"/>
              <a:gd name="connsiteX157" fmla="*/ 2816664 w 5599324"/>
              <a:gd name="connsiteY157" fmla="*/ 6231764 h 6514332"/>
              <a:gd name="connsiteX158" fmla="*/ 2783252 w 5599324"/>
              <a:gd name="connsiteY158" fmla="*/ 6244918 h 6514332"/>
              <a:gd name="connsiteX159" fmla="*/ 2800282 w 5599324"/>
              <a:gd name="connsiteY159" fmla="*/ 6181359 h 6514332"/>
              <a:gd name="connsiteX160" fmla="*/ 2761840 w 5599324"/>
              <a:gd name="connsiteY160" fmla="*/ 6247245 h 6514332"/>
              <a:gd name="connsiteX161" fmla="*/ 2633979 w 5599324"/>
              <a:gd name="connsiteY161" fmla="*/ 6466382 h 6514332"/>
              <a:gd name="connsiteX162" fmla="*/ 2734365 w 5599324"/>
              <a:gd name="connsiteY162" fmla="*/ 6091739 h 6514332"/>
              <a:gd name="connsiteX163" fmla="*/ 2467065 w 5599324"/>
              <a:gd name="connsiteY163" fmla="*/ 6196968 h 6514332"/>
              <a:gd name="connsiteX164" fmla="*/ 2467285 w 5599324"/>
              <a:gd name="connsiteY164" fmla="*/ 6196147 h 6514332"/>
              <a:gd name="connsiteX165" fmla="*/ 2461693 w 5599324"/>
              <a:gd name="connsiteY165" fmla="*/ 6205732 h 6514332"/>
              <a:gd name="connsiteX166" fmla="*/ 2368482 w 5599324"/>
              <a:gd name="connsiteY166" fmla="*/ 6365483 h 6514332"/>
              <a:gd name="connsiteX167" fmla="*/ 2468867 w 5599324"/>
              <a:gd name="connsiteY167" fmla="*/ 5990841 h 6514332"/>
              <a:gd name="connsiteX168" fmla="*/ 2380638 w 5599324"/>
              <a:gd name="connsiteY168" fmla="*/ 6025574 h 6514332"/>
              <a:gd name="connsiteX169" fmla="*/ 2317038 w 5599324"/>
              <a:gd name="connsiteY169" fmla="*/ 6050612 h 6514332"/>
              <a:gd name="connsiteX170" fmla="*/ 2313780 w 5599324"/>
              <a:gd name="connsiteY170" fmla="*/ 6062552 h 6514332"/>
              <a:gd name="connsiteX171" fmla="*/ 2310258 w 5599324"/>
              <a:gd name="connsiteY171" fmla="*/ 6075460 h 6514332"/>
              <a:gd name="connsiteX172" fmla="*/ 2310258 w 5599324"/>
              <a:gd name="connsiteY172" fmla="*/ 6053281 h 6514332"/>
              <a:gd name="connsiteX173" fmla="*/ 2266827 w 5599324"/>
              <a:gd name="connsiteY173" fmla="*/ 6070379 h 6514332"/>
              <a:gd name="connsiteX174" fmla="*/ 2201568 w 5599324"/>
              <a:gd name="connsiteY174" fmla="*/ 6096069 h 6514332"/>
              <a:gd name="connsiteX175" fmla="*/ 2273347 w 5599324"/>
              <a:gd name="connsiteY175" fmla="*/ 5828188 h 6514332"/>
              <a:gd name="connsiteX176" fmla="*/ 2300321 w 5599324"/>
              <a:gd name="connsiteY176" fmla="*/ 5727519 h 6514332"/>
              <a:gd name="connsiteX177" fmla="*/ 2260583 w 5599324"/>
              <a:gd name="connsiteY177" fmla="*/ 5780551 h 6514332"/>
              <a:gd name="connsiteX178" fmla="*/ 2196400 w 5599324"/>
              <a:gd name="connsiteY178" fmla="*/ 5866206 h 6514332"/>
              <a:gd name="connsiteX179" fmla="*/ 2239898 w 5599324"/>
              <a:gd name="connsiteY179" fmla="*/ 5756245 h 6514332"/>
              <a:gd name="connsiteX180" fmla="*/ 2245447 w 5599324"/>
              <a:gd name="connsiteY180" fmla="*/ 5735538 h 6514332"/>
              <a:gd name="connsiteX181" fmla="*/ 2234024 w 5599324"/>
              <a:gd name="connsiteY181" fmla="*/ 5743987 h 6514332"/>
              <a:gd name="connsiteX182" fmla="*/ 2135688 w 5599324"/>
              <a:gd name="connsiteY182" fmla="*/ 5816721 h 6514332"/>
              <a:gd name="connsiteX183" fmla="*/ 2112216 w 5599324"/>
              <a:gd name="connsiteY183" fmla="*/ 5834082 h 6514332"/>
              <a:gd name="connsiteX184" fmla="*/ 2074125 w 5599324"/>
              <a:gd name="connsiteY184" fmla="*/ 5899366 h 6514332"/>
              <a:gd name="connsiteX185" fmla="*/ 2062430 w 5599324"/>
              <a:gd name="connsiteY185" fmla="*/ 5919409 h 6514332"/>
              <a:gd name="connsiteX186" fmla="*/ 2060310 w 5599324"/>
              <a:gd name="connsiteY186" fmla="*/ 5927179 h 6514332"/>
              <a:gd name="connsiteX187" fmla="*/ 2027693 w 5599324"/>
              <a:gd name="connsiteY187" fmla="*/ 6046715 h 6514332"/>
              <a:gd name="connsiteX188" fmla="*/ 2027693 w 5599324"/>
              <a:gd name="connsiteY188" fmla="*/ 5978945 h 6514332"/>
              <a:gd name="connsiteX189" fmla="*/ 2020078 w 5599324"/>
              <a:gd name="connsiteY189" fmla="*/ 5991996 h 6514332"/>
              <a:gd name="connsiteX190" fmla="*/ 1997322 w 5599324"/>
              <a:gd name="connsiteY190" fmla="*/ 6030997 h 6514332"/>
              <a:gd name="connsiteX191" fmla="*/ 2014992 w 5599324"/>
              <a:gd name="connsiteY191" fmla="*/ 5965051 h 6514332"/>
              <a:gd name="connsiteX192" fmla="*/ 2027693 w 5599324"/>
              <a:gd name="connsiteY192" fmla="*/ 5917650 h 6514332"/>
              <a:gd name="connsiteX193" fmla="*/ 2027693 w 5599324"/>
              <a:gd name="connsiteY193" fmla="*/ 5822484 h 6514332"/>
              <a:gd name="connsiteX194" fmla="*/ 2027693 w 5599324"/>
              <a:gd name="connsiteY194" fmla="*/ 5707339 h 6514332"/>
              <a:gd name="connsiteX195" fmla="*/ 2027693 w 5599324"/>
              <a:gd name="connsiteY195" fmla="*/ 5694524 h 6514332"/>
              <a:gd name="connsiteX196" fmla="*/ 2016227 w 5599324"/>
              <a:gd name="connsiteY196" fmla="*/ 5714175 h 6514332"/>
              <a:gd name="connsiteX197" fmla="*/ 1988610 w 5599324"/>
              <a:gd name="connsiteY197" fmla="*/ 5761509 h 6514332"/>
              <a:gd name="connsiteX198" fmla="*/ 2007243 w 5599324"/>
              <a:gd name="connsiteY198" fmla="*/ 5691969 h 6514332"/>
              <a:gd name="connsiteX199" fmla="*/ 1955256 w 5599324"/>
              <a:gd name="connsiteY199" fmla="*/ 5712434 h 6514332"/>
              <a:gd name="connsiteX200" fmla="*/ 1951459 w 5599324"/>
              <a:gd name="connsiteY200" fmla="*/ 5715242 h 6514332"/>
              <a:gd name="connsiteX201" fmla="*/ 1921407 w 5599324"/>
              <a:gd name="connsiteY201" fmla="*/ 5737470 h 6514332"/>
              <a:gd name="connsiteX202" fmla="*/ 1903465 w 5599324"/>
              <a:gd name="connsiteY202" fmla="*/ 5761415 h 6514332"/>
              <a:gd name="connsiteX203" fmla="*/ 1887795 w 5599324"/>
              <a:gd name="connsiteY203" fmla="*/ 5782326 h 6514332"/>
              <a:gd name="connsiteX204" fmla="*/ 1898976 w 5599324"/>
              <a:gd name="connsiteY204" fmla="*/ 5754061 h 6514332"/>
              <a:gd name="connsiteX205" fmla="*/ 1894172 w 5599324"/>
              <a:gd name="connsiteY205" fmla="*/ 5757615 h 6514332"/>
              <a:gd name="connsiteX206" fmla="*/ 1796737 w 5599324"/>
              <a:gd name="connsiteY206" fmla="*/ 5829682 h 6514332"/>
              <a:gd name="connsiteX207" fmla="*/ 1796737 w 5599324"/>
              <a:gd name="connsiteY207" fmla="*/ 5679293 h 6514332"/>
              <a:gd name="connsiteX208" fmla="*/ 1796737 w 5599324"/>
              <a:gd name="connsiteY208" fmla="*/ 5624729 h 6514332"/>
              <a:gd name="connsiteX209" fmla="*/ 1759724 w 5599324"/>
              <a:gd name="connsiteY209" fmla="*/ 5688165 h 6514332"/>
              <a:gd name="connsiteX210" fmla="*/ 1666513 w 5599324"/>
              <a:gd name="connsiteY210" fmla="*/ 5847916 h 6514332"/>
              <a:gd name="connsiteX211" fmla="*/ 1724549 w 5599324"/>
              <a:gd name="connsiteY211" fmla="*/ 5631326 h 6514332"/>
              <a:gd name="connsiteX212" fmla="*/ 1733552 w 5599324"/>
              <a:gd name="connsiteY212" fmla="*/ 5597727 h 6514332"/>
              <a:gd name="connsiteX213" fmla="*/ 1744023 w 5599324"/>
              <a:gd name="connsiteY213" fmla="*/ 5506983 h 6514332"/>
              <a:gd name="connsiteX214" fmla="*/ 1709915 w 5599324"/>
              <a:gd name="connsiteY214" fmla="*/ 5552502 h 6514332"/>
              <a:gd name="connsiteX215" fmla="*/ 1635615 w 5599324"/>
              <a:gd name="connsiteY215" fmla="*/ 5651659 h 6514332"/>
              <a:gd name="connsiteX216" fmla="*/ 1682706 w 5599324"/>
              <a:gd name="connsiteY216" fmla="*/ 5532611 h 6514332"/>
              <a:gd name="connsiteX217" fmla="*/ 1694979 w 5599324"/>
              <a:gd name="connsiteY217" fmla="*/ 5501587 h 6514332"/>
              <a:gd name="connsiteX218" fmla="*/ 1678668 w 5599324"/>
              <a:gd name="connsiteY218" fmla="*/ 5508008 h 6514332"/>
              <a:gd name="connsiteX219" fmla="*/ 1666329 w 5599324"/>
              <a:gd name="connsiteY219" fmla="*/ 5512866 h 6514332"/>
              <a:gd name="connsiteX220" fmla="*/ 1646313 w 5599324"/>
              <a:gd name="connsiteY220" fmla="*/ 5586222 h 6514332"/>
              <a:gd name="connsiteX221" fmla="*/ 1582608 w 5599324"/>
              <a:gd name="connsiteY221" fmla="*/ 5819690 h 6514332"/>
              <a:gd name="connsiteX222" fmla="*/ 1582608 w 5599324"/>
              <a:gd name="connsiteY222" fmla="*/ 5595459 h 6514332"/>
              <a:gd name="connsiteX223" fmla="*/ 1582608 w 5599324"/>
              <a:gd name="connsiteY223" fmla="*/ 5545825 h 6514332"/>
              <a:gd name="connsiteX224" fmla="*/ 1575144 w 5599324"/>
              <a:gd name="connsiteY224" fmla="*/ 5548763 h 6514332"/>
              <a:gd name="connsiteX225" fmla="*/ 1499600 w 5599324"/>
              <a:gd name="connsiteY225" fmla="*/ 5578503 h 6514332"/>
              <a:gd name="connsiteX226" fmla="*/ 1504444 w 5599324"/>
              <a:gd name="connsiteY226" fmla="*/ 5560423 h 6514332"/>
              <a:gd name="connsiteX227" fmla="*/ 1504444 w 5599324"/>
              <a:gd name="connsiteY227" fmla="*/ 5489646 h 6514332"/>
              <a:gd name="connsiteX228" fmla="*/ 1449086 w 5599324"/>
              <a:gd name="connsiteY228" fmla="*/ 5530591 h 6514332"/>
              <a:gd name="connsiteX229" fmla="*/ 1441033 w 5599324"/>
              <a:gd name="connsiteY229" fmla="*/ 5536548 h 6514332"/>
              <a:gd name="connsiteX230" fmla="*/ 1435501 w 5599324"/>
              <a:gd name="connsiteY230" fmla="*/ 5550347 h 6514332"/>
              <a:gd name="connsiteX231" fmla="*/ 1412453 w 5599324"/>
              <a:gd name="connsiteY231" fmla="*/ 5607840 h 6514332"/>
              <a:gd name="connsiteX232" fmla="*/ 1418780 w 5599324"/>
              <a:gd name="connsiteY232" fmla="*/ 5553007 h 6514332"/>
              <a:gd name="connsiteX233" fmla="*/ 1416925 w 5599324"/>
              <a:gd name="connsiteY233" fmla="*/ 5554379 h 6514332"/>
              <a:gd name="connsiteX234" fmla="*/ 1351652 w 5599324"/>
              <a:gd name="connsiteY234" fmla="*/ 5602658 h 6514332"/>
              <a:gd name="connsiteX235" fmla="*/ 1351652 w 5599324"/>
              <a:gd name="connsiteY235" fmla="*/ 5373417 h 6514332"/>
              <a:gd name="connsiteX236" fmla="*/ 1351652 w 5599324"/>
              <a:gd name="connsiteY236" fmla="*/ 5286793 h 6514332"/>
              <a:gd name="connsiteX237" fmla="*/ 1332298 w 5599324"/>
              <a:gd name="connsiteY237" fmla="*/ 5301107 h 6514332"/>
              <a:gd name="connsiteX238" fmla="*/ 1331095 w 5599324"/>
              <a:gd name="connsiteY238" fmla="*/ 5305516 h 6514332"/>
              <a:gd name="connsiteX239" fmla="*/ 1215687 w 5599324"/>
              <a:gd name="connsiteY239" fmla="*/ 5728467 h 6514332"/>
              <a:gd name="connsiteX240" fmla="*/ 1215687 w 5599324"/>
              <a:gd name="connsiteY240" fmla="*/ 5389091 h 6514332"/>
              <a:gd name="connsiteX241" fmla="*/ 1215687 w 5599324"/>
              <a:gd name="connsiteY241" fmla="*/ 5361284 h 6514332"/>
              <a:gd name="connsiteX242" fmla="*/ 1211789 w 5599324"/>
              <a:gd name="connsiteY242" fmla="*/ 5363525 h 6514332"/>
              <a:gd name="connsiteX243" fmla="*/ 1207898 w 5599324"/>
              <a:gd name="connsiteY243" fmla="*/ 5365763 h 6514332"/>
              <a:gd name="connsiteX244" fmla="*/ 1207996 w 5599324"/>
              <a:gd name="connsiteY244" fmla="*/ 5364918 h 6514332"/>
              <a:gd name="connsiteX245" fmla="*/ 1203867 w 5599324"/>
              <a:gd name="connsiteY245" fmla="*/ 5375219 h 6514332"/>
              <a:gd name="connsiteX246" fmla="*/ 1135046 w 5599324"/>
              <a:gd name="connsiteY246" fmla="*/ 5546894 h 6514332"/>
              <a:gd name="connsiteX247" fmla="*/ 1149721 w 5599324"/>
              <a:gd name="connsiteY247" fmla="*/ 5419714 h 6514332"/>
              <a:gd name="connsiteX248" fmla="*/ 1153546 w 5599324"/>
              <a:gd name="connsiteY248" fmla="*/ 5386571 h 6514332"/>
              <a:gd name="connsiteX249" fmla="*/ 1139453 w 5599324"/>
              <a:gd name="connsiteY249" fmla="*/ 5396995 h 6514332"/>
              <a:gd name="connsiteX250" fmla="*/ 984731 w 5599324"/>
              <a:gd name="connsiteY250" fmla="*/ 5511434 h 6514332"/>
              <a:gd name="connsiteX251" fmla="*/ 984731 w 5599324"/>
              <a:gd name="connsiteY251" fmla="*/ 5333845 h 6514332"/>
              <a:gd name="connsiteX252" fmla="*/ 984731 w 5599324"/>
              <a:gd name="connsiteY252" fmla="*/ 5273620 h 6514332"/>
              <a:gd name="connsiteX253" fmla="*/ 961618 w 5599324"/>
              <a:gd name="connsiteY253" fmla="*/ 5286913 h 6514332"/>
              <a:gd name="connsiteX254" fmla="*/ 930491 w 5599324"/>
              <a:gd name="connsiteY254" fmla="*/ 5304816 h 6514332"/>
              <a:gd name="connsiteX255" fmla="*/ 974374 w 5599324"/>
              <a:gd name="connsiteY255" fmla="*/ 4924526 h 6514332"/>
              <a:gd name="connsiteX256" fmla="*/ 976109 w 5599324"/>
              <a:gd name="connsiteY256" fmla="*/ 4909491 h 6514332"/>
              <a:gd name="connsiteX257" fmla="*/ 955311 w 5599324"/>
              <a:gd name="connsiteY257" fmla="*/ 4889139 h 6514332"/>
              <a:gd name="connsiteX258" fmla="*/ 944859 w 5599324"/>
              <a:gd name="connsiteY258" fmla="*/ 4915212 h 6514332"/>
              <a:gd name="connsiteX259" fmla="*/ 915825 w 5599324"/>
              <a:gd name="connsiteY259" fmla="*/ 4987638 h 6514332"/>
              <a:gd name="connsiteX260" fmla="*/ 930044 w 5599324"/>
              <a:gd name="connsiteY260" fmla="*/ 4864413 h 6514332"/>
              <a:gd name="connsiteX261" fmla="*/ 914218 w 5599324"/>
              <a:gd name="connsiteY261" fmla="*/ 4848925 h 6514332"/>
              <a:gd name="connsiteX262" fmla="*/ 880238 w 5599324"/>
              <a:gd name="connsiteY262" fmla="*/ 4868469 h 6514332"/>
              <a:gd name="connsiteX263" fmla="*/ 879959 w 5599324"/>
              <a:gd name="connsiteY263" fmla="*/ 4868630 h 6514332"/>
              <a:gd name="connsiteX264" fmla="*/ 853335 w 5599324"/>
              <a:gd name="connsiteY264" fmla="*/ 4935041 h 6514332"/>
              <a:gd name="connsiteX265" fmla="*/ 718919 w 5599324"/>
              <a:gd name="connsiteY265" fmla="*/ 5270344 h 6514332"/>
              <a:gd name="connsiteX266" fmla="*/ 763381 w 5599324"/>
              <a:gd name="connsiteY266" fmla="*/ 4885043 h 6514332"/>
              <a:gd name="connsiteX267" fmla="*/ 705640 w 5599324"/>
              <a:gd name="connsiteY267" fmla="*/ 4918253 h 6514332"/>
              <a:gd name="connsiteX268" fmla="*/ 691243 w 5599324"/>
              <a:gd name="connsiteY268" fmla="*/ 4954167 h 6514332"/>
              <a:gd name="connsiteX269" fmla="*/ 670852 w 5599324"/>
              <a:gd name="connsiteY269" fmla="*/ 5005033 h 6514332"/>
              <a:gd name="connsiteX270" fmla="*/ 679105 w 5599324"/>
              <a:gd name="connsiteY270" fmla="*/ 4933515 h 6514332"/>
              <a:gd name="connsiteX271" fmla="*/ 619418 w 5599324"/>
              <a:gd name="connsiteY271" fmla="*/ 4967845 h 6514332"/>
              <a:gd name="connsiteX272" fmla="*/ 514365 w 5599324"/>
              <a:gd name="connsiteY272" fmla="*/ 5028267 h 6514332"/>
              <a:gd name="connsiteX273" fmla="*/ 540644 w 5599324"/>
              <a:gd name="connsiteY273" fmla="*/ 4800537 h 6514332"/>
              <a:gd name="connsiteX274" fmla="*/ 550574 w 5599324"/>
              <a:gd name="connsiteY274" fmla="*/ 4714484 h 6514332"/>
              <a:gd name="connsiteX275" fmla="*/ 529706 w 5599324"/>
              <a:gd name="connsiteY275" fmla="*/ 4726485 h 6514332"/>
              <a:gd name="connsiteX276" fmla="*/ 528006 w 5599324"/>
              <a:gd name="connsiteY276" fmla="*/ 4730727 h 6514332"/>
              <a:gd name="connsiteX277" fmla="*/ 364874 w 5599324"/>
              <a:gd name="connsiteY277" fmla="*/ 5137661 h 6514332"/>
              <a:gd name="connsiteX278" fmla="*/ 409336 w 5599324"/>
              <a:gd name="connsiteY278" fmla="*/ 4752359 h 6514332"/>
              <a:gd name="connsiteX279" fmla="*/ 160320 w 5599324"/>
              <a:gd name="connsiteY279" fmla="*/ 4895583 h 6514332"/>
              <a:gd name="connsiteX280" fmla="*/ 220496 w 5599324"/>
              <a:gd name="connsiteY280" fmla="*/ 4374096 h 6514332"/>
              <a:gd name="connsiteX281" fmla="*/ 228355 w 5599324"/>
              <a:gd name="connsiteY281" fmla="*/ 4305990 h 6514332"/>
              <a:gd name="connsiteX282" fmla="*/ 157538 w 5599324"/>
              <a:gd name="connsiteY282" fmla="*/ 4218655 h 6514332"/>
              <a:gd name="connsiteX283" fmla="*/ 0 w 5599324"/>
              <a:gd name="connsiteY283" fmla="*/ 4024375 h 6514332"/>
              <a:gd name="connsiteX284" fmla="*/ 23177 w 5599324"/>
              <a:gd name="connsiteY284" fmla="*/ 2673154 h 6514332"/>
              <a:gd name="connsiteX285" fmla="*/ 201421 w 5599324"/>
              <a:gd name="connsiteY285" fmla="*/ 3037695 h 6514332"/>
              <a:gd name="connsiteX286" fmla="*/ 203021 w 5599324"/>
              <a:gd name="connsiteY286" fmla="*/ 2944457 h 6514332"/>
              <a:gd name="connsiteX287" fmla="*/ 210552 w 5599324"/>
              <a:gd name="connsiteY287" fmla="*/ 2505376 h 6514332"/>
              <a:gd name="connsiteX288" fmla="*/ 419249 w 5599324"/>
              <a:gd name="connsiteY288" fmla="*/ 2932200 h 6514332"/>
              <a:gd name="connsiteX289" fmla="*/ 419974 w 5599324"/>
              <a:gd name="connsiteY289" fmla="*/ 2889894 h 6514332"/>
              <a:gd name="connsiteX290" fmla="*/ 423009 w 5599324"/>
              <a:gd name="connsiteY290" fmla="*/ 2712950 h 6514332"/>
              <a:gd name="connsiteX291" fmla="*/ 517183 w 5599324"/>
              <a:gd name="connsiteY291" fmla="*/ 2905554 h 6514332"/>
              <a:gd name="connsiteX292" fmla="*/ 518772 w 5599324"/>
              <a:gd name="connsiteY292" fmla="*/ 2812919 h 6514332"/>
              <a:gd name="connsiteX293" fmla="*/ 524431 w 5599324"/>
              <a:gd name="connsiteY293" fmla="*/ 2483032 h 6514332"/>
              <a:gd name="connsiteX294" fmla="*/ 527026 w 5599324"/>
              <a:gd name="connsiteY294" fmla="*/ 2488340 h 6514332"/>
              <a:gd name="connsiteX295" fmla="*/ 518825 w 5599324"/>
              <a:gd name="connsiteY295" fmla="*/ 2365625 h 6514332"/>
              <a:gd name="connsiteX296" fmla="*/ 514068 w 5599324"/>
              <a:gd name="connsiteY296" fmla="*/ 2294419 h 6514332"/>
              <a:gd name="connsiteX297" fmla="*/ 604545 w 5599324"/>
              <a:gd name="connsiteY297" fmla="*/ 2116753 h 6514332"/>
              <a:gd name="connsiteX298" fmla="*/ 710474 w 5599324"/>
              <a:gd name="connsiteY298" fmla="*/ 2390890 h 6514332"/>
              <a:gd name="connsiteX299" fmla="*/ 720905 w 5599324"/>
              <a:gd name="connsiteY299" fmla="*/ 2417884 h 6514332"/>
              <a:gd name="connsiteX300" fmla="*/ 714716 w 5599324"/>
              <a:gd name="connsiteY300" fmla="*/ 2325272 h 6514332"/>
              <a:gd name="connsiteX301" fmla="*/ 701442 w 5599324"/>
              <a:gd name="connsiteY301" fmla="*/ 2126641 h 6514332"/>
              <a:gd name="connsiteX302" fmla="*/ 702557 w 5599324"/>
              <a:gd name="connsiteY302" fmla="*/ 2085142 h 6514332"/>
              <a:gd name="connsiteX303" fmla="*/ 697149 w 5599324"/>
              <a:gd name="connsiteY303" fmla="*/ 2004211 h 6514332"/>
              <a:gd name="connsiteX304" fmla="*/ 676383 w 5599324"/>
              <a:gd name="connsiteY304" fmla="*/ 1693462 h 6514332"/>
              <a:gd name="connsiteX305" fmla="*/ 767869 w 5599324"/>
              <a:gd name="connsiteY305" fmla="*/ 1797256 h 6514332"/>
              <a:gd name="connsiteX306" fmla="*/ 752593 w 5599324"/>
              <a:gd name="connsiteY306" fmla="*/ 1568659 h 6514332"/>
              <a:gd name="connsiteX307" fmla="*/ 719212 w 5599324"/>
              <a:gd name="connsiteY307" fmla="*/ 1069132 h 6514332"/>
              <a:gd name="connsiteX308" fmla="*/ 871284 w 5599324"/>
              <a:gd name="connsiteY308" fmla="*/ 747749 h 6514332"/>
              <a:gd name="connsiteX309" fmla="*/ 909657 w 5599324"/>
              <a:gd name="connsiteY309" fmla="*/ 893360 h 6514332"/>
              <a:gd name="connsiteX310" fmla="*/ 910809 w 5599324"/>
              <a:gd name="connsiteY310" fmla="*/ 897727 h 6514332"/>
              <a:gd name="connsiteX311" fmla="*/ 946866 w 5599324"/>
              <a:gd name="connsiteY311" fmla="*/ 866761 h 6514332"/>
              <a:gd name="connsiteX312" fmla="*/ 1058659 w 5599324"/>
              <a:gd name="connsiteY312" fmla="*/ 579972 h 6514332"/>
              <a:gd name="connsiteX313" fmla="*/ 1088857 w 5599324"/>
              <a:gd name="connsiteY313" fmla="*/ 694558 h 6514332"/>
              <a:gd name="connsiteX314" fmla="*/ 1105885 w 5599324"/>
              <a:gd name="connsiteY314" fmla="*/ 611477 h 6514332"/>
              <a:gd name="connsiteX315" fmla="*/ 1192245 w 5599324"/>
              <a:gd name="connsiteY315" fmla="*/ 190123 h 6514332"/>
              <a:gd name="connsiteX316" fmla="*/ 1218366 w 5599324"/>
              <a:gd name="connsiteY316" fmla="*/ 580995 h 6514332"/>
              <a:gd name="connsiteX317" fmla="*/ 1273528 w 5599324"/>
              <a:gd name="connsiteY317" fmla="*/ 539968 h 6514332"/>
              <a:gd name="connsiteX318" fmla="*/ 1293260 w 5599324"/>
              <a:gd name="connsiteY318" fmla="*/ 443699 h 6514332"/>
              <a:gd name="connsiteX319" fmla="*/ 1379621 w 5599324"/>
              <a:gd name="connsiteY319" fmla="*/ 22346 h 6514332"/>
              <a:gd name="connsiteX320" fmla="*/ 1405741 w 5599324"/>
              <a:gd name="connsiteY320" fmla="*/ 413218 h 6514332"/>
              <a:gd name="connsiteX321" fmla="*/ 1570763 w 5599324"/>
              <a:gd name="connsiteY321" fmla="*/ 290482 h 6514332"/>
              <a:gd name="connsiteX322" fmla="*/ 1581266 w 5599324"/>
              <a:gd name="connsiteY322" fmla="*/ 282670 h 6514332"/>
              <a:gd name="connsiteX323" fmla="*/ 1586287 w 5599324"/>
              <a:gd name="connsiteY323" fmla="*/ 258169 h 6514332"/>
              <a:gd name="connsiteX324" fmla="*/ 1592077 w 5599324"/>
              <a:gd name="connsiteY324" fmla="*/ 229919 h 6514332"/>
              <a:gd name="connsiteX325" fmla="*/ 1594923 w 5599324"/>
              <a:gd name="connsiteY325" fmla="*/ 272512 h 6514332"/>
              <a:gd name="connsiteX326" fmla="*/ 1596774 w 5599324"/>
              <a:gd name="connsiteY326" fmla="*/ 271136 h 6514332"/>
              <a:gd name="connsiteX327" fmla="*/ 1624065 w 5599324"/>
              <a:gd name="connsiteY327" fmla="*/ 250838 h 6514332"/>
              <a:gd name="connsiteX328" fmla="*/ 1628496 w 5599324"/>
              <a:gd name="connsiteY328" fmla="*/ 317152 h 6514332"/>
              <a:gd name="connsiteX329" fmla="*/ 1643523 w 5599324"/>
              <a:gd name="connsiteY329" fmla="*/ 243840 h 6514332"/>
              <a:gd name="connsiteX330" fmla="*/ 1693499 w 5599324"/>
              <a:gd name="connsiteY330" fmla="*/ 0 h 651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</a:cxnLst>
            <a:rect l="l" t="t" r="r" b="b"/>
            <a:pathLst>
              <a:path w="5599324" h="6514332">
                <a:moveTo>
                  <a:pt x="1693499" y="0"/>
                </a:moveTo>
                <a:cubicBezTo>
                  <a:pt x="1719620" y="390873"/>
                  <a:pt x="1719620" y="390873"/>
                  <a:pt x="1719620" y="390873"/>
                </a:cubicBezTo>
                <a:cubicBezTo>
                  <a:pt x="1937944" y="228493"/>
                  <a:pt x="1937944" y="228493"/>
                  <a:pt x="1937944" y="228493"/>
                </a:cubicBezTo>
                <a:lnTo>
                  <a:pt x="1938001" y="229351"/>
                </a:lnTo>
                <a:lnTo>
                  <a:pt x="1940187" y="218685"/>
                </a:lnTo>
                <a:cubicBezTo>
                  <a:pt x="1976620" y="40927"/>
                  <a:pt x="1976620" y="40927"/>
                  <a:pt x="1976620" y="40927"/>
                </a:cubicBezTo>
                <a:cubicBezTo>
                  <a:pt x="2002741" y="431799"/>
                  <a:pt x="2002741" y="431799"/>
                  <a:pt x="2002741" y="431799"/>
                </a:cubicBezTo>
                <a:cubicBezTo>
                  <a:pt x="2221064" y="269420"/>
                  <a:pt x="2221064" y="269420"/>
                  <a:pt x="2221064" y="269420"/>
                </a:cubicBezTo>
                <a:cubicBezTo>
                  <a:pt x="2224718" y="324100"/>
                  <a:pt x="2228087" y="374507"/>
                  <a:pt x="2231192" y="420977"/>
                </a:cubicBezTo>
                <a:lnTo>
                  <a:pt x="2236675" y="503016"/>
                </a:lnTo>
                <a:lnTo>
                  <a:pt x="2255908" y="607751"/>
                </a:lnTo>
                <a:lnTo>
                  <a:pt x="2271397" y="692095"/>
                </a:lnTo>
                <a:lnTo>
                  <a:pt x="2277481" y="662409"/>
                </a:lnTo>
                <a:cubicBezTo>
                  <a:pt x="2292852" y="587417"/>
                  <a:pt x="2292852" y="587417"/>
                  <a:pt x="2292852" y="587417"/>
                </a:cubicBezTo>
                <a:cubicBezTo>
                  <a:pt x="2296116" y="636276"/>
                  <a:pt x="2298973" y="679027"/>
                  <a:pt x="2301474" y="716436"/>
                </a:cubicBezTo>
                <a:lnTo>
                  <a:pt x="2302991" y="739143"/>
                </a:lnTo>
                <a:lnTo>
                  <a:pt x="2310520" y="733543"/>
                </a:lnTo>
                <a:cubicBezTo>
                  <a:pt x="2325871" y="722126"/>
                  <a:pt x="2338663" y="712611"/>
                  <a:pt x="2349323" y="704683"/>
                </a:cubicBezTo>
                <a:lnTo>
                  <a:pt x="2349568" y="704501"/>
                </a:lnTo>
                <a:lnTo>
                  <a:pt x="2363663" y="635735"/>
                </a:lnTo>
                <a:cubicBezTo>
                  <a:pt x="2434820" y="288551"/>
                  <a:pt x="2434820" y="288551"/>
                  <a:pt x="2434820" y="288551"/>
                </a:cubicBezTo>
                <a:cubicBezTo>
                  <a:pt x="2460942" y="679423"/>
                  <a:pt x="2460942" y="679423"/>
                  <a:pt x="2460942" y="679423"/>
                </a:cubicBezTo>
                <a:lnTo>
                  <a:pt x="2511566" y="641771"/>
                </a:lnTo>
                <a:lnTo>
                  <a:pt x="2519187" y="604585"/>
                </a:lnTo>
                <a:cubicBezTo>
                  <a:pt x="2529981" y="551916"/>
                  <a:pt x="2529981" y="551916"/>
                  <a:pt x="2529981" y="551916"/>
                </a:cubicBezTo>
                <a:lnTo>
                  <a:pt x="2534830" y="624468"/>
                </a:lnTo>
                <a:lnTo>
                  <a:pt x="2587160" y="585547"/>
                </a:lnTo>
                <a:cubicBezTo>
                  <a:pt x="2679265" y="517044"/>
                  <a:pt x="2679265" y="517044"/>
                  <a:pt x="2679265" y="517044"/>
                </a:cubicBezTo>
                <a:cubicBezTo>
                  <a:pt x="2685112" y="604532"/>
                  <a:pt x="2690227" y="681083"/>
                  <a:pt x="2694704" y="748066"/>
                </a:cubicBezTo>
                <a:lnTo>
                  <a:pt x="2700537" y="835364"/>
                </a:lnTo>
                <a:lnTo>
                  <a:pt x="2702106" y="834197"/>
                </a:lnTo>
                <a:lnTo>
                  <a:pt x="2703087" y="822983"/>
                </a:lnTo>
                <a:cubicBezTo>
                  <a:pt x="2716119" y="674039"/>
                  <a:pt x="2716119" y="674039"/>
                  <a:pt x="2716119" y="674039"/>
                </a:cubicBezTo>
                <a:lnTo>
                  <a:pt x="2731709" y="758933"/>
                </a:lnTo>
                <a:lnTo>
                  <a:pt x="2748239" y="678285"/>
                </a:lnTo>
                <a:cubicBezTo>
                  <a:pt x="2806093" y="396011"/>
                  <a:pt x="2806093" y="396011"/>
                  <a:pt x="2806093" y="396011"/>
                </a:cubicBezTo>
                <a:cubicBezTo>
                  <a:pt x="2832214" y="786883"/>
                  <a:pt x="2832214" y="786883"/>
                  <a:pt x="2832214" y="786883"/>
                </a:cubicBezTo>
                <a:cubicBezTo>
                  <a:pt x="2886795" y="746288"/>
                  <a:pt x="2927731" y="715842"/>
                  <a:pt x="2958433" y="693008"/>
                </a:cubicBezTo>
                <a:lnTo>
                  <a:pt x="2987732" y="671217"/>
                </a:lnTo>
                <a:lnTo>
                  <a:pt x="2996100" y="654492"/>
                </a:lnTo>
                <a:cubicBezTo>
                  <a:pt x="3077299" y="492220"/>
                  <a:pt x="3077299" y="492220"/>
                  <a:pt x="3077299" y="492220"/>
                </a:cubicBezTo>
                <a:cubicBezTo>
                  <a:pt x="3067808" y="540259"/>
                  <a:pt x="3059502" y="582294"/>
                  <a:pt x="3052235" y="619074"/>
                </a:cubicBezTo>
                <a:lnTo>
                  <a:pt x="3050696" y="626864"/>
                </a:lnTo>
                <a:lnTo>
                  <a:pt x="3056812" y="718386"/>
                </a:lnTo>
                <a:cubicBezTo>
                  <a:pt x="3058804" y="748191"/>
                  <a:pt x="3060698" y="776529"/>
                  <a:pt x="3062498" y="803474"/>
                </a:cubicBezTo>
                <a:lnTo>
                  <a:pt x="3065637" y="850441"/>
                </a:lnTo>
                <a:lnTo>
                  <a:pt x="3092066" y="797624"/>
                </a:lnTo>
                <a:lnTo>
                  <a:pt x="3093402" y="782362"/>
                </a:lnTo>
                <a:cubicBezTo>
                  <a:pt x="3097263" y="738230"/>
                  <a:pt x="3097263" y="738230"/>
                  <a:pt x="3097263" y="738230"/>
                </a:cubicBezTo>
                <a:lnTo>
                  <a:pt x="3103847" y="774082"/>
                </a:lnTo>
                <a:lnTo>
                  <a:pt x="3109242" y="763300"/>
                </a:lnTo>
                <a:cubicBezTo>
                  <a:pt x="3301715" y="378656"/>
                  <a:pt x="3301715" y="378656"/>
                  <a:pt x="3301715" y="378656"/>
                </a:cubicBezTo>
                <a:cubicBezTo>
                  <a:pt x="3225779" y="762970"/>
                  <a:pt x="3225779" y="762970"/>
                  <a:pt x="3225779" y="762970"/>
                </a:cubicBezTo>
                <a:cubicBezTo>
                  <a:pt x="3320622" y="725342"/>
                  <a:pt x="3379897" y="701825"/>
                  <a:pt x="3416945" y="687127"/>
                </a:cubicBezTo>
                <a:lnTo>
                  <a:pt x="3429112" y="682300"/>
                </a:lnTo>
                <a:lnTo>
                  <a:pt x="3440303" y="659933"/>
                </a:lnTo>
                <a:cubicBezTo>
                  <a:pt x="3453207" y="634144"/>
                  <a:pt x="3453207" y="634144"/>
                  <a:pt x="3453207" y="634144"/>
                </a:cubicBezTo>
                <a:lnTo>
                  <a:pt x="3444933" y="676022"/>
                </a:lnTo>
                <a:lnTo>
                  <a:pt x="3447077" y="675172"/>
                </a:lnTo>
                <a:cubicBezTo>
                  <a:pt x="3478691" y="662629"/>
                  <a:pt x="3478691" y="662629"/>
                  <a:pt x="3478691" y="662629"/>
                </a:cubicBezTo>
                <a:lnTo>
                  <a:pt x="3465808" y="727831"/>
                </a:lnTo>
                <a:lnTo>
                  <a:pt x="3499297" y="660906"/>
                </a:lnTo>
                <a:cubicBezTo>
                  <a:pt x="3610681" y="438309"/>
                  <a:pt x="3610681" y="438309"/>
                  <a:pt x="3610681" y="438309"/>
                </a:cubicBezTo>
                <a:cubicBezTo>
                  <a:pt x="3534747" y="822624"/>
                  <a:pt x="3534747" y="822624"/>
                  <a:pt x="3534747" y="822624"/>
                </a:cubicBezTo>
                <a:cubicBezTo>
                  <a:pt x="3787659" y="722284"/>
                  <a:pt x="3787659" y="722284"/>
                  <a:pt x="3787659" y="722284"/>
                </a:cubicBezTo>
                <a:lnTo>
                  <a:pt x="3787491" y="723127"/>
                </a:lnTo>
                <a:lnTo>
                  <a:pt x="3792364" y="713390"/>
                </a:lnTo>
                <a:cubicBezTo>
                  <a:pt x="3873562" y="551119"/>
                  <a:pt x="3873562" y="551119"/>
                  <a:pt x="3873562" y="551119"/>
                </a:cubicBezTo>
                <a:cubicBezTo>
                  <a:pt x="3797628" y="935433"/>
                  <a:pt x="3797628" y="935433"/>
                  <a:pt x="3797628" y="935433"/>
                </a:cubicBezTo>
                <a:cubicBezTo>
                  <a:pt x="4050539" y="835093"/>
                  <a:pt x="4050539" y="835093"/>
                  <a:pt x="4050539" y="835093"/>
                </a:cubicBezTo>
                <a:cubicBezTo>
                  <a:pt x="4039916" y="888855"/>
                  <a:pt x="4030124" y="938417"/>
                  <a:pt x="4021096" y="984107"/>
                </a:cubicBezTo>
                <a:lnTo>
                  <a:pt x="4005159" y="1064770"/>
                </a:lnTo>
                <a:lnTo>
                  <a:pt x="3996629" y="1170914"/>
                </a:lnTo>
                <a:lnTo>
                  <a:pt x="3989760" y="1256393"/>
                </a:lnTo>
                <a:lnTo>
                  <a:pt x="4003320" y="1229293"/>
                </a:lnTo>
                <a:cubicBezTo>
                  <a:pt x="4037577" y="1160835"/>
                  <a:pt x="4037577" y="1160835"/>
                  <a:pt x="4037577" y="1160835"/>
                </a:cubicBezTo>
                <a:cubicBezTo>
                  <a:pt x="4028084" y="1208873"/>
                  <a:pt x="4019779" y="1250907"/>
                  <a:pt x="4012513" y="1287689"/>
                </a:cubicBezTo>
                <a:lnTo>
                  <a:pt x="4008101" y="1310015"/>
                </a:lnTo>
                <a:lnTo>
                  <a:pt x="4016823" y="1306554"/>
                </a:lnTo>
                <a:cubicBezTo>
                  <a:pt x="4034606" y="1299499"/>
                  <a:pt x="4049424" y="1293619"/>
                  <a:pt x="4061773" y="1288720"/>
                </a:cubicBezTo>
                <a:lnTo>
                  <a:pt x="4062057" y="1288608"/>
                </a:lnTo>
                <a:lnTo>
                  <a:pt x="4093469" y="1225833"/>
                </a:lnTo>
                <a:cubicBezTo>
                  <a:pt x="4252060" y="908896"/>
                  <a:pt x="4252060" y="908896"/>
                  <a:pt x="4252060" y="908896"/>
                </a:cubicBezTo>
                <a:cubicBezTo>
                  <a:pt x="4176127" y="1293210"/>
                  <a:pt x="4176127" y="1293210"/>
                  <a:pt x="4176127" y="1293210"/>
                </a:cubicBezTo>
                <a:lnTo>
                  <a:pt x="4234771" y="1269944"/>
                </a:lnTo>
                <a:lnTo>
                  <a:pt x="4251756" y="1235997"/>
                </a:lnTo>
                <a:cubicBezTo>
                  <a:pt x="4275814" y="1187917"/>
                  <a:pt x="4275814" y="1187917"/>
                  <a:pt x="4275814" y="1187917"/>
                </a:cubicBezTo>
                <a:lnTo>
                  <a:pt x="4261720" y="1259252"/>
                </a:lnTo>
                <a:lnTo>
                  <a:pt x="4322341" y="1235201"/>
                </a:lnTo>
                <a:cubicBezTo>
                  <a:pt x="4429037" y="1192871"/>
                  <a:pt x="4429037" y="1192871"/>
                  <a:pt x="4429037" y="1192871"/>
                </a:cubicBezTo>
                <a:cubicBezTo>
                  <a:pt x="4412041" y="1278891"/>
                  <a:pt x="4397169" y="1354157"/>
                  <a:pt x="4384157" y="1420016"/>
                </a:cubicBezTo>
                <a:lnTo>
                  <a:pt x="4367197" y="1505849"/>
                </a:lnTo>
                <a:lnTo>
                  <a:pt x="4369015" y="1505128"/>
                </a:lnTo>
                <a:lnTo>
                  <a:pt x="4372865" y="1494551"/>
                </a:lnTo>
                <a:cubicBezTo>
                  <a:pt x="4424002" y="1354054"/>
                  <a:pt x="4424002" y="1354054"/>
                  <a:pt x="4424002" y="1354054"/>
                </a:cubicBezTo>
                <a:lnTo>
                  <a:pt x="4417089" y="1440091"/>
                </a:lnTo>
                <a:lnTo>
                  <a:pt x="4453929" y="1366469"/>
                </a:lnTo>
                <a:cubicBezTo>
                  <a:pt x="4582869" y="1108787"/>
                  <a:pt x="4582869" y="1108787"/>
                  <a:pt x="4582869" y="1108787"/>
                </a:cubicBezTo>
                <a:cubicBezTo>
                  <a:pt x="4506935" y="1493101"/>
                  <a:pt x="4506935" y="1493101"/>
                  <a:pt x="4506935" y="1493101"/>
                </a:cubicBezTo>
                <a:cubicBezTo>
                  <a:pt x="4759847" y="1392761"/>
                  <a:pt x="4759847" y="1392761"/>
                  <a:pt x="4759847" y="1392761"/>
                </a:cubicBezTo>
                <a:cubicBezTo>
                  <a:pt x="4734352" y="1521791"/>
                  <a:pt x="4713638" y="1626627"/>
                  <a:pt x="4696808" y="1711808"/>
                </a:cubicBezTo>
                <a:lnTo>
                  <a:pt x="4688499" y="1753855"/>
                </a:lnTo>
                <a:lnTo>
                  <a:pt x="4713483" y="1685217"/>
                </a:lnTo>
                <a:cubicBezTo>
                  <a:pt x="4775545" y="1514705"/>
                  <a:pt x="4775545" y="1514705"/>
                  <a:pt x="4775545" y="1514705"/>
                </a:cubicBezTo>
                <a:cubicBezTo>
                  <a:pt x="4744166" y="1905191"/>
                  <a:pt x="4744166" y="1905191"/>
                  <a:pt x="4744166" y="1905191"/>
                </a:cubicBezTo>
                <a:cubicBezTo>
                  <a:pt x="4983908" y="1776520"/>
                  <a:pt x="4983908" y="1776520"/>
                  <a:pt x="4983908" y="1776520"/>
                </a:cubicBezTo>
                <a:cubicBezTo>
                  <a:pt x="4973373" y="1907623"/>
                  <a:pt x="4964813" y="2014143"/>
                  <a:pt x="4957858" y="2100690"/>
                </a:cubicBezTo>
                <a:lnTo>
                  <a:pt x="4955015" y="2136075"/>
                </a:lnTo>
                <a:lnTo>
                  <a:pt x="5002269" y="2154768"/>
                </a:lnTo>
                <a:cubicBezTo>
                  <a:pt x="5067936" y="2180745"/>
                  <a:pt x="5067936" y="2180745"/>
                  <a:pt x="5067936" y="2180745"/>
                </a:cubicBezTo>
                <a:cubicBezTo>
                  <a:pt x="5087729" y="2248052"/>
                  <a:pt x="5105048" y="2306947"/>
                  <a:pt x="5120203" y="2358480"/>
                </a:cubicBezTo>
                <a:lnTo>
                  <a:pt x="5150791" y="2462496"/>
                </a:lnTo>
                <a:lnTo>
                  <a:pt x="5193121" y="2473839"/>
                </a:lnTo>
                <a:cubicBezTo>
                  <a:pt x="5380296" y="2523992"/>
                  <a:pt x="5380296" y="2523992"/>
                  <a:pt x="5380296" y="2523992"/>
                </a:cubicBezTo>
                <a:cubicBezTo>
                  <a:pt x="5599324" y="3040755"/>
                  <a:pt x="5599324" y="3040755"/>
                  <a:pt x="5599324" y="3040755"/>
                </a:cubicBezTo>
                <a:cubicBezTo>
                  <a:pt x="5140596" y="4310910"/>
                  <a:pt x="5140596" y="4310910"/>
                  <a:pt x="5140596" y="4310910"/>
                </a:cubicBezTo>
                <a:lnTo>
                  <a:pt x="5082738" y="3927658"/>
                </a:lnTo>
                <a:lnTo>
                  <a:pt x="5051085" y="4015302"/>
                </a:lnTo>
                <a:cubicBezTo>
                  <a:pt x="4902021" y="4428041"/>
                  <a:pt x="4902021" y="4428041"/>
                  <a:pt x="4902021" y="4428041"/>
                </a:cubicBezTo>
                <a:lnTo>
                  <a:pt x="4834278" y="3979311"/>
                </a:lnTo>
                <a:lnTo>
                  <a:pt x="4819917" y="4019078"/>
                </a:lnTo>
                <a:cubicBezTo>
                  <a:pt x="4759846" y="4185407"/>
                  <a:pt x="4759846" y="4185407"/>
                  <a:pt x="4759846" y="4185407"/>
                </a:cubicBezTo>
                <a:lnTo>
                  <a:pt x="4729277" y="3982918"/>
                </a:lnTo>
                <a:lnTo>
                  <a:pt x="4697828" y="4069994"/>
                </a:lnTo>
                <a:cubicBezTo>
                  <a:pt x="4585834" y="4380091"/>
                  <a:pt x="4585834" y="4380091"/>
                  <a:pt x="4585834" y="4380091"/>
                </a:cubicBezTo>
                <a:lnTo>
                  <a:pt x="4584992" y="4374510"/>
                </a:lnTo>
                <a:lnTo>
                  <a:pt x="4553476" y="4492129"/>
                </a:lnTo>
                <a:cubicBezTo>
                  <a:pt x="4544777" y="4524595"/>
                  <a:pt x="4538484" y="4548080"/>
                  <a:pt x="4535189" y="4560378"/>
                </a:cubicBezTo>
                <a:cubicBezTo>
                  <a:pt x="4500036" y="4691571"/>
                  <a:pt x="4388808" y="4708155"/>
                  <a:pt x="4388808" y="4708155"/>
                </a:cubicBezTo>
                <a:cubicBezTo>
                  <a:pt x="4379758" y="4546999"/>
                  <a:pt x="4375233" y="4466421"/>
                  <a:pt x="4372971" y="4426132"/>
                </a:cubicBezTo>
                <a:lnTo>
                  <a:pt x="4371411" y="4398361"/>
                </a:lnTo>
                <a:lnTo>
                  <a:pt x="4347627" y="4487128"/>
                </a:lnTo>
                <a:cubicBezTo>
                  <a:pt x="4321785" y="4583569"/>
                  <a:pt x="4303205" y="4652911"/>
                  <a:pt x="4296614" y="4677510"/>
                </a:cubicBezTo>
                <a:lnTo>
                  <a:pt x="4282127" y="4716431"/>
                </a:lnTo>
                <a:lnTo>
                  <a:pt x="4261342" y="4794001"/>
                </a:lnTo>
                <a:cubicBezTo>
                  <a:pt x="4181535" y="5091846"/>
                  <a:pt x="4181535" y="5091846"/>
                  <a:pt x="4181535" y="5091846"/>
                </a:cubicBezTo>
                <a:cubicBezTo>
                  <a:pt x="4124962" y="4973766"/>
                  <a:pt x="4124962" y="4973766"/>
                  <a:pt x="4124962" y="4973766"/>
                </a:cubicBezTo>
                <a:cubicBezTo>
                  <a:pt x="4066253" y="5192871"/>
                  <a:pt x="4066253" y="5192871"/>
                  <a:pt x="4066253" y="5192871"/>
                </a:cubicBezTo>
                <a:cubicBezTo>
                  <a:pt x="4066253" y="5192871"/>
                  <a:pt x="4074490" y="5629960"/>
                  <a:pt x="3937963" y="5671656"/>
                </a:cubicBezTo>
                <a:cubicBezTo>
                  <a:pt x="3798907" y="5714125"/>
                  <a:pt x="3684584" y="5941522"/>
                  <a:pt x="3684584" y="5941522"/>
                </a:cubicBezTo>
                <a:cubicBezTo>
                  <a:pt x="3688068" y="5886283"/>
                  <a:pt x="3691117" y="5837950"/>
                  <a:pt x="3693785" y="5795657"/>
                </a:cubicBezTo>
                <a:lnTo>
                  <a:pt x="3694061" y="5791281"/>
                </a:lnTo>
                <a:lnTo>
                  <a:pt x="3648576" y="5812577"/>
                </a:lnTo>
                <a:cubicBezTo>
                  <a:pt x="3533537" y="5884552"/>
                  <a:pt x="3446009" y="6058652"/>
                  <a:pt x="3446009" y="6058652"/>
                </a:cubicBezTo>
                <a:lnTo>
                  <a:pt x="3453249" y="5943866"/>
                </a:lnTo>
                <a:lnTo>
                  <a:pt x="3409684" y="6018531"/>
                </a:lnTo>
                <a:cubicBezTo>
                  <a:pt x="3188741" y="6397200"/>
                  <a:pt x="3188741" y="6397200"/>
                  <a:pt x="3188741" y="6397200"/>
                </a:cubicBezTo>
                <a:cubicBezTo>
                  <a:pt x="3289126" y="6022558"/>
                  <a:pt x="3289126" y="6022558"/>
                  <a:pt x="3289126" y="6022558"/>
                </a:cubicBezTo>
                <a:lnTo>
                  <a:pt x="3221589" y="6049146"/>
                </a:lnTo>
                <a:lnTo>
                  <a:pt x="3171109" y="6135662"/>
                </a:lnTo>
                <a:cubicBezTo>
                  <a:pt x="2950166" y="6514332"/>
                  <a:pt x="2950166" y="6514332"/>
                  <a:pt x="2950166" y="6514332"/>
                </a:cubicBezTo>
                <a:cubicBezTo>
                  <a:pt x="3050551" y="6139690"/>
                  <a:pt x="3050551" y="6139690"/>
                  <a:pt x="3050551" y="6139690"/>
                </a:cubicBezTo>
                <a:cubicBezTo>
                  <a:pt x="2950313" y="6179150"/>
                  <a:pt x="2887665" y="6203814"/>
                  <a:pt x="2848511" y="6219228"/>
                </a:cubicBezTo>
                <a:lnTo>
                  <a:pt x="2835651" y="6224290"/>
                </a:lnTo>
                <a:lnTo>
                  <a:pt x="2822805" y="6246308"/>
                </a:lnTo>
                <a:cubicBezTo>
                  <a:pt x="2807991" y="6271697"/>
                  <a:pt x="2807991" y="6271697"/>
                  <a:pt x="2807991" y="6271697"/>
                </a:cubicBezTo>
                <a:lnTo>
                  <a:pt x="2818929" y="6230874"/>
                </a:lnTo>
                <a:lnTo>
                  <a:pt x="2816664" y="6231764"/>
                </a:lnTo>
                <a:cubicBezTo>
                  <a:pt x="2783252" y="6244918"/>
                  <a:pt x="2783252" y="6244918"/>
                  <a:pt x="2783252" y="6244918"/>
                </a:cubicBezTo>
                <a:lnTo>
                  <a:pt x="2800282" y="6181359"/>
                </a:lnTo>
                <a:lnTo>
                  <a:pt x="2761840" y="6247245"/>
                </a:lnTo>
                <a:cubicBezTo>
                  <a:pt x="2633979" y="6466382"/>
                  <a:pt x="2633979" y="6466382"/>
                  <a:pt x="2633979" y="6466382"/>
                </a:cubicBezTo>
                <a:cubicBezTo>
                  <a:pt x="2734365" y="6091739"/>
                  <a:pt x="2734365" y="6091739"/>
                  <a:pt x="2734365" y="6091739"/>
                </a:cubicBezTo>
                <a:cubicBezTo>
                  <a:pt x="2467065" y="6196968"/>
                  <a:pt x="2467065" y="6196968"/>
                  <a:pt x="2467065" y="6196968"/>
                </a:cubicBezTo>
                <a:lnTo>
                  <a:pt x="2467285" y="6196147"/>
                </a:lnTo>
                <a:lnTo>
                  <a:pt x="2461693" y="6205732"/>
                </a:lnTo>
                <a:cubicBezTo>
                  <a:pt x="2368482" y="6365483"/>
                  <a:pt x="2368482" y="6365483"/>
                  <a:pt x="2368482" y="6365483"/>
                </a:cubicBezTo>
                <a:cubicBezTo>
                  <a:pt x="2468867" y="5990841"/>
                  <a:pt x="2468867" y="5990841"/>
                  <a:pt x="2468867" y="5990841"/>
                </a:cubicBezTo>
                <a:cubicBezTo>
                  <a:pt x="2435455" y="6003994"/>
                  <a:pt x="2406219" y="6015504"/>
                  <a:pt x="2380638" y="6025574"/>
                </a:cubicBezTo>
                <a:lnTo>
                  <a:pt x="2317038" y="6050612"/>
                </a:lnTo>
                <a:lnTo>
                  <a:pt x="2313780" y="6062552"/>
                </a:lnTo>
                <a:cubicBezTo>
                  <a:pt x="2310258" y="6075460"/>
                  <a:pt x="2310258" y="6075460"/>
                  <a:pt x="2310258" y="6075460"/>
                </a:cubicBezTo>
                <a:lnTo>
                  <a:pt x="2310258" y="6053281"/>
                </a:lnTo>
                <a:lnTo>
                  <a:pt x="2266827" y="6070379"/>
                </a:lnTo>
                <a:cubicBezTo>
                  <a:pt x="2201568" y="6096069"/>
                  <a:pt x="2201568" y="6096069"/>
                  <a:pt x="2201568" y="6096069"/>
                </a:cubicBezTo>
                <a:cubicBezTo>
                  <a:pt x="2229654" y="5991251"/>
                  <a:pt x="2253352" y="5902810"/>
                  <a:pt x="2273347" y="5828188"/>
                </a:cubicBezTo>
                <a:lnTo>
                  <a:pt x="2300321" y="5727519"/>
                </a:lnTo>
                <a:lnTo>
                  <a:pt x="2260583" y="5780551"/>
                </a:lnTo>
                <a:cubicBezTo>
                  <a:pt x="2196400" y="5866206"/>
                  <a:pt x="2196400" y="5866206"/>
                  <a:pt x="2196400" y="5866206"/>
                </a:cubicBezTo>
                <a:lnTo>
                  <a:pt x="2239898" y="5756245"/>
                </a:lnTo>
                <a:lnTo>
                  <a:pt x="2245447" y="5735538"/>
                </a:lnTo>
                <a:lnTo>
                  <a:pt x="2234024" y="5743987"/>
                </a:lnTo>
                <a:cubicBezTo>
                  <a:pt x="2189818" y="5776684"/>
                  <a:pt x="2158242" y="5800039"/>
                  <a:pt x="2135688" y="5816721"/>
                </a:cubicBezTo>
                <a:lnTo>
                  <a:pt x="2112216" y="5834082"/>
                </a:lnTo>
                <a:lnTo>
                  <a:pt x="2074125" y="5899366"/>
                </a:lnTo>
                <a:lnTo>
                  <a:pt x="2062430" y="5919409"/>
                </a:lnTo>
                <a:lnTo>
                  <a:pt x="2060310" y="5927179"/>
                </a:lnTo>
                <a:cubicBezTo>
                  <a:pt x="2027693" y="6046715"/>
                  <a:pt x="2027693" y="6046715"/>
                  <a:pt x="2027693" y="6046715"/>
                </a:cubicBezTo>
                <a:lnTo>
                  <a:pt x="2027693" y="5978945"/>
                </a:lnTo>
                <a:lnTo>
                  <a:pt x="2020078" y="5991996"/>
                </a:lnTo>
                <a:cubicBezTo>
                  <a:pt x="1997322" y="6030997"/>
                  <a:pt x="1997322" y="6030997"/>
                  <a:pt x="1997322" y="6030997"/>
                </a:cubicBezTo>
                <a:cubicBezTo>
                  <a:pt x="2003596" y="6007582"/>
                  <a:pt x="2009478" y="5985630"/>
                  <a:pt x="2014992" y="5965051"/>
                </a:cubicBezTo>
                <a:lnTo>
                  <a:pt x="2027693" y="5917650"/>
                </a:lnTo>
                <a:lnTo>
                  <a:pt x="2027693" y="5822484"/>
                </a:lnTo>
                <a:cubicBezTo>
                  <a:pt x="2027693" y="5767942"/>
                  <a:pt x="2027693" y="5731580"/>
                  <a:pt x="2027693" y="5707339"/>
                </a:cubicBezTo>
                <a:lnTo>
                  <a:pt x="2027693" y="5694524"/>
                </a:lnTo>
                <a:lnTo>
                  <a:pt x="2016227" y="5714175"/>
                </a:lnTo>
                <a:cubicBezTo>
                  <a:pt x="1988610" y="5761509"/>
                  <a:pt x="1988610" y="5761509"/>
                  <a:pt x="1988610" y="5761509"/>
                </a:cubicBezTo>
                <a:lnTo>
                  <a:pt x="2007243" y="5691969"/>
                </a:lnTo>
                <a:lnTo>
                  <a:pt x="1955256" y="5712434"/>
                </a:lnTo>
                <a:lnTo>
                  <a:pt x="1951459" y="5715242"/>
                </a:lnTo>
                <a:lnTo>
                  <a:pt x="1921407" y="5737470"/>
                </a:lnTo>
                <a:lnTo>
                  <a:pt x="1903465" y="5761415"/>
                </a:lnTo>
                <a:cubicBezTo>
                  <a:pt x="1887795" y="5782326"/>
                  <a:pt x="1887795" y="5782326"/>
                  <a:pt x="1887795" y="5782326"/>
                </a:cubicBezTo>
                <a:lnTo>
                  <a:pt x="1898976" y="5754061"/>
                </a:lnTo>
                <a:lnTo>
                  <a:pt x="1894172" y="5757615"/>
                </a:lnTo>
                <a:cubicBezTo>
                  <a:pt x="1796737" y="5829682"/>
                  <a:pt x="1796737" y="5829682"/>
                  <a:pt x="1796737" y="5829682"/>
                </a:cubicBezTo>
                <a:cubicBezTo>
                  <a:pt x="1796737" y="5775424"/>
                  <a:pt x="1796737" y="5725405"/>
                  <a:pt x="1796737" y="5679293"/>
                </a:cubicBezTo>
                <a:lnTo>
                  <a:pt x="1796737" y="5624729"/>
                </a:lnTo>
                <a:lnTo>
                  <a:pt x="1759724" y="5688165"/>
                </a:lnTo>
                <a:cubicBezTo>
                  <a:pt x="1666513" y="5847916"/>
                  <a:pt x="1666513" y="5847916"/>
                  <a:pt x="1666513" y="5847916"/>
                </a:cubicBezTo>
                <a:cubicBezTo>
                  <a:pt x="1691610" y="5754256"/>
                  <a:pt x="1710432" y="5684010"/>
                  <a:pt x="1724549" y="5631326"/>
                </a:cubicBezTo>
                <a:lnTo>
                  <a:pt x="1733552" y="5597727"/>
                </a:lnTo>
                <a:lnTo>
                  <a:pt x="1744023" y="5506983"/>
                </a:lnTo>
                <a:lnTo>
                  <a:pt x="1709915" y="5552502"/>
                </a:lnTo>
                <a:cubicBezTo>
                  <a:pt x="1635615" y="5651659"/>
                  <a:pt x="1635615" y="5651659"/>
                  <a:pt x="1635615" y="5651659"/>
                </a:cubicBezTo>
                <a:cubicBezTo>
                  <a:pt x="1653448" y="5606575"/>
                  <a:pt x="1669052" y="5567128"/>
                  <a:pt x="1682706" y="5532611"/>
                </a:cubicBezTo>
                <a:lnTo>
                  <a:pt x="1694979" y="5501587"/>
                </a:lnTo>
                <a:lnTo>
                  <a:pt x="1678668" y="5508008"/>
                </a:lnTo>
                <a:lnTo>
                  <a:pt x="1666329" y="5512866"/>
                </a:lnTo>
                <a:lnTo>
                  <a:pt x="1646313" y="5586222"/>
                </a:lnTo>
                <a:cubicBezTo>
                  <a:pt x="1582608" y="5819690"/>
                  <a:pt x="1582608" y="5819690"/>
                  <a:pt x="1582608" y="5819690"/>
                </a:cubicBezTo>
                <a:cubicBezTo>
                  <a:pt x="1582608" y="5722725"/>
                  <a:pt x="1582608" y="5650002"/>
                  <a:pt x="1582608" y="5595459"/>
                </a:cubicBezTo>
                <a:lnTo>
                  <a:pt x="1582608" y="5545825"/>
                </a:lnTo>
                <a:lnTo>
                  <a:pt x="1575144" y="5548763"/>
                </a:lnTo>
                <a:cubicBezTo>
                  <a:pt x="1499600" y="5578503"/>
                  <a:pt x="1499600" y="5578503"/>
                  <a:pt x="1499600" y="5578503"/>
                </a:cubicBezTo>
                <a:lnTo>
                  <a:pt x="1504444" y="5560423"/>
                </a:lnTo>
                <a:lnTo>
                  <a:pt x="1504444" y="5489646"/>
                </a:lnTo>
                <a:lnTo>
                  <a:pt x="1449086" y="5530591"/>
                </a:lnTo>
                <a:lnTo>
                  <a:pt x="1441033" y="5536548"/>
                </a:lnTo>
                <a:lnTo>
                  <a:pt x="1435501" y="5550347"/>
                </a:lnTo>
                <a:cubicBezTo>
                  <a:pt x="1412453" y="5607840"/>
                  <a:pt x="1412453" y="5607840"/>
                  <a:pt x="1412453" y="5607840"/>
                </a:cubicBezTo>
                <a:lnTo>
                  <a:pt x="1418780" y="5553007"/>
                </a:lnTo>
                <a:lnTo>
                  <a:pt x="1416925" y="5554379"/>
                </a:lnTo>
                <a:cubicBezTo>
                  <a:pt x="1351652" y="5602658"/>
                  <a:pt x="1351652" y="5602658"/>
                  <a:pt x="1351652" y="5602658"/>
                </a:cubicBezTo>
                <a:cubicBezTo>
                  <a:pt x="1351652" y="5515845"/>
                  <a:pt x="1351652" y="5439884"/>
                  <a:pt x="1351652" y="5373417"/>
                </a:cubicBezTo>
                <a:lnTo>
                  <a:pt x="1351652" y="5286793"/>
                </a:lnTo>
                <a:lnTo>
                  <a:pt x="1332298" y="5301107"/>
                </a:lnTo>
                <a:lnTo>
                  <a:pt x="1331095" y="5305516"/>
                </a:lnTo>
                <a:cubicBezTo>
                  <a:pt x="1215687" y="5728467"/>
                  <a:pt x="1215687" y="5728467"/>
                  <a:pt x="1215687" y="5728467"/>
                </a:cubicBezTo>
                <a:cubicBezTo>
                  <a:pt x="1215687" y="5534538"/>
                  <a:pt x="1215687" y="5437573"/>
                  <a:pt x="1215687" y="5389091"/>
                </a:cubicBezTo>
                <a:lnTo>
                  <a:pt x="1215687" y="5361284"/>
                </a:lnTo>
                <a:lnTo>
                  <a:pt x="1211789" y="5363525"/>
                </a:lnTo>
                <a:cubicBezTo>
                  <a:pt x="1207898" y="5365763"/>
                  <a:pt x="1207898" y="5365763"/>
                  <a:pt x="1207898" y="5365763"/>
                </a:cubicBezTo>
                <a:lnTo>
                  <a:pt x="1207996" y="5364918"/>
                </a:lnTo>
                <a:lnTo>
                  <a:pt x="1203867" y="5375219"/>
                </a:lnTo>
                <a:cubicBezTo>
                  <a:pt x="1135046" y="5546894"/>
                  <a:pt x="1135046" y="5546894"/>
                  <a:pt x="1135046" y="5546894"/>
                </a:cubicBezTo>
                <a:cubicBezTo>
                  <a:pt x="1140603" y="5498731"/>
                  <a:pt x="1145466" y="5456589"/>
                  <a:pt x="1149721" y="5419714"/>
                </a:cubicBezTo>
                <a:lnTo>
                  <a:pt x="1153546" y="5386571"/>
                </a:lnTo>
                <a:lnTo>
                  <a:pt x="1139453" y="5396995"/>
                </a:lnTo>
                <a:cubicBezTo>
                  <a:pt x="984731" y="5511434"/>
                  <a:pt x="984731" y="5511434"/>
                  <a:pt x="984731" y="5511434"/>
                </a:cubicBezTo>
                <a:cubicBezTo>
                  <a:pt x="984731" y="5446324"/>
                  <a:pt x="984731" y="5387319"/>
                  <a:pt x="984731" y="5333845"/>
                </a:cubicBezTo>
                <a:lnTo>
                  <a:pt x="984731" y="5273620"/>
                </a:lnTo>
                <a:lnTo>
                  <a:pt x="961618" y="5286913"/>
                </a:lnTo>
                <a:cubicBezTo>
                  <a:pt x="930491" y="5304816"/>
                  <a:pt x="930491" y="5304816"/>
                  <a:pt x="930491" y="5304816"/>
                </a:cubicBezTo>
                <a:cubicBezTo>
                  <a:pt x="949151" y="5143115"/>
                  <a:pt x="963437" y="5019312"/>
                  <a:pt x="974374" y="4924526"/>
                </a:cubicBezTo>
                <a:lnTo>
                  <a:pt x="976109" y="4909491"/>
                </a:lnTo>
                <a:lnTo>
                  <a:pt x="955311" y="4889139"/>
                </a:lnTo>
                <a:lnTo>
                  <a:pt x="944859" y="4915212"/>
                </a:lnTo>
                <a:cubicBezTo>
                  <a:pt x="915825" y="4987638"/>
                  <a:pt x="915825" y="4987638"/>
                  <a:pt x="915825" y="4987638"/>
                </a:cubicBezTo>
                <a:lnTo>
                  <a:pt x="930044" y="4864413"/>
                </a:lnTo>
                <a:lnTo>
                  <a:pt x="914218" y="4848925"/>
                </a:lnTo>
                <a:lnTo>
                  <a:pt x="880238" y="4868469"/>
                </a:lnTo>
                <a:lnTo>
                  <a:pt x="879959" y="4868630"/>
                </a:lnTo>
                <a:lnTo>
                  <a:pt x="853335" y="4935041"/>
                </a:lnTo>
                <a:cubicBezTo>
                  <a:pt x="718919" y="5270344"/>
                  <a:pt x="718919" y="5270344"/>
                  <a:pt x="718919" y="5270344"/>
                </a:cubicBezTo>
                <a:cubicBezTo>
                  <a:pt x="763381" y="4885043"/>
                  <a:pt x="763381" y="4885043"/>
                  <a:pt x="763381" y="4885043"/>
                </a:cubicBezTo>
                <a:lnTo>
                  <a:pt x="705640" y="4918253"/>
                </a:lnTo>
                <a:lnTo>
                  <a:pt x="691243" y="4954167"/>
                </a:lnTo>
                <a:cubicBezTo>
                  <a:pt x="670852" y="5005033"/>
                  <a:pt x="670852" y="5005033"/>
                  <a:pt x="670852" y="5005033"/>
                </a:cubicBezTo>
                <a:lnTo>
                  <a:pt x="679105" y="4933515"/>
                </a:lnTo>
                <a:lnTo>
                  <a:pt x="619418" y="4967845"/>
                </a:lnTo>
                <a:cubicBezTo>
                  <a:pt x="514365" y="5028267"/>
                  <a:pt x="514365" y="5028267"/>
                  <a:pt x="514365" y="5028267"/>
                </a:cubicBezTo>
                <a:cubicBezTo>
                  <a:pt x="524317" y="4942026"/>
                  <a:pt x="533024" y="4866566"/>
                  <a:pt x="540644" y="4800537"/>
                </a:cubicBezTo>
                <a:lnTo>
                  <a:pt x="550574" y="4714484"/>
                </a:lnTo>
                <a:lnTo>
                  <a:pt x="529706" y="4726485"/>
                </a:lnTo>
                <a:lnTo>
                  <a:pt x="528006" y="4730727"/>
                </a:lnTo>
                <a:cubicBezTo>
                  <a:pt x="364874" y="5137661"/>
                  <a:pt x="364874" y="5137661"/>
                  <a:pt x="364874" y="5137661"/>
                </a:cubicBezTo>
                <a:cubicBezTo>
                  <a:pt x="409336" y="4752359"/>
                  <a:pt x="409336" y="4752359"/>
                  <a:pt x="409336" y="4752359"/>
                </a:cubicBezTo>
                <a:cubicBezTo>
                  <a:pt x="160320" y="4895583"/>
                  <a:pt x="160320" y="4895583"/>
                  <a:pt x="160320" y="4895583"/>
                </a:cubicBezTo>
                <a:cubicBezTo>
                  <a:pt x="190175" y="4636861"/>
                  <a:pt x="208834" y="4475160"/>
                  <a:pt x="220496" y="4374096"/>
                </a:cubicBezTo>
                <a:lnTo>
                  <a:pt x="228355" y="4305990"/>
                </a:lnTo>
                <a:lnTo>
                  <a:pt x="157538" y="4218655"/>
                </a:lnTo>
                <a:cubicBezTo>
                  <a:pt x="0" y="4024375"/>
                  <a:pt x="0" y="4024375"/>
                  <a:pt x="0" y="4024375"/>
                </a:cubicBezTo>
                <a:cubicBezTo>
                  <a:pt x="23177" y="2673154"/>
                  <a:pt x="23177" y="2673154"/>
                  <a:pt x="23177" y="2673154"/>
                </a:cubicBezTo>
                <a:lnTo>
                  <a:pt x="201421" y="3037695"/>
                </a:lnTo>
                <a:lnTo>
                  <a:pt x="203021" y="2944457"/>
                </a:lnTo>
                <a:cubicBezTo>
                  <a:pt x="210552" y="2505376"/>
                  <a:pt x="210552" y="2505376"/>
                  <a:pt x="210552" y="2505376"/>
                </a:cubicBezTo>
                <a:lnTo>
                  <a:pt x="419249" y="2932200"/>
                </a:lnTo>
                <a:lnTo>
                  <a:pt x="419974" y="2889894"/>
                </a:lnTo>
                <a:cubicBezTo>
                  <a:pt x="423009" y="2712950"/>
                  <a:pt x="423009" y="2712950"/>
                  <a:pt x="423009" y="2712950"/>
                </a:cubicBezTo>
                <a:lnTo>
                  <a:pt x="517183" y="2905554"/>
                </a:lnTo>
                <a:lnTo>
                  <a:pt x="518772" y="2812919"/>
                </a:lnTo>
                <a:cubicBezTo>
                  <a:pt x="524431" y="2483032"/>
                  <a:pt x="524431" y="2483032"/>
                  <a:pt x="524431" y="2483032"/>
                </a:cubicBezTo>
                <a:lnTo>
                  <a:pt x="527026" y="2488340"/>
                </a:lnTo>
                <a:lnTo>
                  <a:pt x="518825" y="2365625"/>
                </a:lnTo>
                <a:cubicBezTo>
                  <a:pt x="516562" y="2331753"/>
                  <a:pt x="514924" y="2307251"/>
                  <a:pt x="514068" y="2294419"/>
                </a:cubicBezTo>
                <a:cubicBezTo>
                  <a:pt x="504920" y="2157543"/>
                  <a:pt x="604545" y="2116753"/>
                  <a:pt x="604545" y="2116753"/>
                </a:cubicBezTo>
                <a:cubicBezTo>
                  <a:pt x="665076" y="2273402"/>
                  <a:pt x="695341" y="2351727"/>
                  <a:pt x="710474" y="2390890"/>
                </a:cubicBezTo>
                <a:lnTo>
                  <a:pt x="720905" y="2417884"/>
                </a:lnTo>
                <a:lnTo>
                  <a:pt x="714716" y="2325272"/>
                </a:lnTo>
                <a:cubicBezTo>
                  <a:pt x="707992" y="2224652"/>
                  <a:pt x="703157" y="2152306"/>
                  <a:pt x="701442" y="2126641"/>
                </a:cubicBezTo>
                <a:lnTo>
                  <a:pt x="702557" y="2085142"/>
                </a:lnTo>
                <a:lnTo>
                  <a:pt x="697149" y="2004211"/>
                </a:lnTo>
                <a:cubicBezTo>
                  <a:pt x="676383" y="1693462"/>
                  <a:pt x="676383" y="1693462"/>
                  <a:pt x="676383" y="1693462"/>
                </a:cubicBezTo>
                <a:cubicBezTo>
                  <a:pt x="767869" y="1797256"/>
                  <a:pt x="767869" y="1797256"/>
                  <a:pt x="767869" y="1797256"/>
                </a:cubicBezTo>
                <a:cubicBezTo>
                  <a:pt x="752593" y="1568659"/>
                  <a:pt x="752593" y="1568659"/>
                  <a:pt x="752593" y="1568659"/>
                </a:cubicBezTo>
                <a:cubicBezTo>
                  <a:pt x="752593" y="1568659"/>
                  <a:pt x="603810" y="1140207"/>
                  <a:pt x="719212" y="1069132"/>
                </a:cubicBezTo>
                <a:cubicBezTo>
                  <a:pt x="836749" y="996741"/>
                  <a:pt x="871284" y="747749"/>
                  <a:pt x="871284" y="747749"/>
                </a:cubicBezTo>
                <a:cubicBezTo>
                  <a:pt x="885817" y="802891"/>
                  <a:pt x="898532" y="851141"/>
                  <a:pt x="909657" y="893360"/>
                </a:cubicBezTo>
                <a:lnTo>
                  <a:pt x="910809" y="897727"/>
                </a:lnTo>
                <a:lnTo>
                  <a:pt x="946866" y="866761"/>
                </a:lnTo>
                <a:cubicBezTo>
                  <a:pt x="1032218" y="770606"/>
                  <a:pt x="1058659" y="579972"/>
                  <a:pt x="1058659" y="579972"/>
                </a:cubicBezTo>
                <a:lnTo>
                  <a:pt x="1088857" y="694558"/>
                </a:lnTo>
                <a:lnTo>
                  <a:pt x="1105885" y="611477"/>
                </a:lnTo>
                <a:cubicBezTo>
                  <a:pt x="1192245" y="190123"/>
                  <a:pt x="1192245" y="190123"/>
                  <a:pt x="1192245" y="190123"/>
                </a:cubicBezTo>
                <a:cubicBezTo>
                  <a:pt x="1218366" y="580995"/>
                  <a:pt x="1218366" y="580995"/>
                  <a:pt x="1218366" y="580995"/>
                </a:cubicBezTo>
                <a:lnTo>
                  <a:pt x="1273528" y="539968"/>
                </a:lnTo>
                <a:lnTo>
                  <a:pt x="1293260" y="443699"/>
                </a:lnTo>
                <a:cubicBezTo>
                  <a:pt x="1379621" y="22346"/>
                  <a:pt x="1379621" y="22346"/>
                  <a:pt x="1379621" y="22346"/>
                </a:cubicBezTo>
                <a:cubicBezTo>
                  <a:pt x="1405741" y="413218"/>
                  <a:pt x="1405741" y="413218"/>
                  <a:pt x="1405741" y="413218"/>
                </a:cubicBezTo>
                <a:cubicBezTo>
                  <a:pt x="1487613" y="352325"/>
                  <a:pt x="1538782" y="314268"/>
                  <a:pt x="1570763" y="290482"/>
                </a:cubicBezTo>
                <a:lnTo>
                  <a:pt x="1581266" y="282670"/>
                </a:lnTo>
                <a:lnTo>
                  <a:pt x="1586287" y="258169"/>
                </a:lnTo>
                <a:cubicBezTo>
                  <a:pt x="1592077" y="229919"/>
                  <a:pt x="1592077" y="229919"/>
                  <a:pt x="1592077" y="229919"/>
                </a:cubicBezTo>
                <a:lnTo>
                  <a:pt x="1594923" y="272512"/>
                </a:lnTo>
                <a:lnTo>
                  <a:pt x="1596774" y="271136"/>
                </a:lnTo>
                <a:cubicBezTo>
                  <a:pt x="1624065" y="250838"/>
                  <a:pt x="1624065" y="250838"/>
                  <a:pt x="1624065" y="250838"/>
                </a:cubicBezTo>
                <a:lnTo>
                  <a:pt x="1628496" y="317152"/>
                </a:lnTo>
                <a:lnTo>
                  <a:pt x="1643523" y="243840"/>
                </a:lnTo>
                <a:cubicBezTo>
                  <a:pt x="1693499" y="0"/>
                  <a:pt x="1693499" y="0"/>
                  <a:pt x="16934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53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F244CF-628D-4A2B-8653-1962525F80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575826"/>
            <a:ext cx="5488855" cy="5706347"/>
          </a:xfrm>
          <a:custGeom>
            <a:avLst/>
            <a:gdLst>
              <a:gd name="connsiteX0" fmla="*/ 808878 w 5488855"/>
              <a:gd name="connsiteY0" fmla="*/ 44 h 5706347"/>
              <a:gd name="connsiteX1" fmla="*/ 1022627 w 5488855"/>
              <a:gd name="connsiteY1" fmla="*/ 132053 h 5706347"/>
              <a:gd name="connsiteX2" fmla="*/ 1137174 w 5488855"/>
              <a:gd name="connsiteY2" fmla="*/ 262394 h 5706347"/>
              <a:gd name="connsiteX3" fmla="*/ 1194447 w 5488855"/>
              <a:gd name="connsiteY3" fmla="*/ 327564 h 5706347"/>
              <a:gd name="connsiteX4" fmla="*/ 1519854 w 5488855"/>
              <a:gd name="connsiteY4" fmla="*/ 414757 h 5706347"/>
              <a:gd name="connsiteX5" fmla="*/ 1671769 w 5488855"/>
              <a:gd name="connsiteY5" fmla="*/ 405639 h 5706347"/>
              <a:gd name="connsiteX6" fmla="*/ 1868502 w 5488855"/>
              <a:gd name="connsiteY6" fmla="*/ 508177 h 5706347"/>
              <a:gd name="connsiteX7" fmla="*/ 1983049 w 5488855"/>
              <a:gd name="connsiteY7" fmla="*/ 638518 h 5706347"/>
              <a:gd name="connsiteX8" fmla="*/ 2063566 w 5488855"/>
              <a:gd name="connsiteY8" fmla="*/ 709916 h 5706347"/>
              <a:gd name="connsiteX9" fmla="*/ 2114612 w 5488855"/>
              <a:gd name="connsiteY9" fmla="*/ 798329 h 5706347"/>
              <a:gd name="connsiteX10" fmla="*/ 2229159 w 5488855"/>
              <a:gd name="connsiteY10" fmla="*/ 928671 h 5706347"/>
              <a:gd name="connsiteX11" fmla="*/ 2314235 w 5488855"/>
              <a:gd name="connsiteY11" fmla="*/ 1076027 h 5706347"/>
              <a:gd name="connsiteX12" fmla="*/ 2270639 w 5488855"/>
              <a:gd name="connsiteY12" fmla="*/ 1238729 h 5706347"/>
              <a:gd name="connsiteX13" fmla="*/ 2355716 w 5488855"/>
              <a:gd name="connsiteY13" fmla="*/ 1386086 h 5706347"/>
              <a:gd name="connsiteX14" fmla="*/ 2645421 w 5488855"/>
              <a:gd name="connsiteY14" fmla="*/ 1513536 h 5706347"/>
              <a:gd name="connsiteX15" fmla="*/ 2677941 w 5488855"/>
              <a:gd name="connsiteY15" fmla="*/ 1533089 h 5706347"/>
              <a:gd name="connsiteX16" fmla="*/ 2708523 w 5488855"/>
              <a:gd name="connsiteY16" fmla="*/ 1555174 h 5706347"/>
              <a:gd name="connsiteX17" fmla="*/ 2734360 w 5488855"/>
              <a:gd name="connsiteY17" fmla="*/ 1451952 h 5706347"/>
              <a:gd name="connsiteX18" fmla="*/ 2788119 w 5488855"/>
              <a:gd name="connsiteY18" fmla="*/ 1292292 h 5706347"/>
              <a:gd name="connsiteX19" fmla="*/ 2873969 w 5488855"/>
              <a:gd name="connsiteY19" fmla="*/ 1237046 h 5706347"/>
              <a:gd name="connsiteX20" fmla="*/ 2964921 w 5488855"/>
              <a:gd name="connsiteY20" fmla="*/ 1158283 h 5706347"/>
              <a:gd name="connsiteX21" fmla="*/ 3108007 w 5488855"/>
              <a:gd name="connsiteY21" fmla="*/ 1066205 h 5706347"/>
              <a:gd name="connsiteX22" fmla="*/ 3193859 w 5488855"/>
              <a:gd name="connsiteY22" fmla="*/ 1010958 h 5706347"/>
              <a:gd name="connsiteX23" fmla="*/ 3333830 w 5488855"/>
              <a:gd name="connsiteY23" fmla="*/ 819715 h 5706347"/>
              <a:gd name="connsiteX24" fmla="*/ 3411467 w 5488855"/>
              <a:gd name="connsiteY24" fmla="*/ 688819 h 5706347"/>
              <a:gd name="connsiteX25" fmla="*/ 3450286 w 5488855"/>
              <a:gd name="connsiteY25" fmla="*/ 623370 h 5706347"/>
              <a:gd name="connsiteX26" fmla="*/ 3587145 w 5488855"/>
              <a:gd name="connsiteY26" fmla="*/ 332960 h 5706347"/>
              <a:gd name="connsiteX27" fmla="*/ 3672996 w 5488855"/>
              <a:gd name="connsiteY27" fmla="*/ 277713 h 5706347"/>
              <a:gd name="connsiteX28" fmla="*/ 3711816 w 5488855"/>
              <a:gd name="connsiteY28" fmla="*/ 212264 h 5706347"/>
              <a:gd name="connsiteX29" fmla="*/ 3769049 w 5488855"/>
              <a:gd name="connsiteY29" fmla="*/ 175434 h 5706347"/>
              <a:gd name="connsiteX30" fmla="*/ 3889746 w 5488855"/>
              <a:gd name="connsiteY30" fmla="*/ 300103 h 5706347"/>
              <a:gd name="connsiteX31" fmla="*/ 3965395 w 5488855"/>
              <a:gd name="connsiteY31" fmla="*/ 291890 h 5706347"/>
              <a:gd name="connsiteX32" fmla="*/ 4027729 w 5488855"/>
              <a:gd name="connsiteY32" fmla="*/ 231543 h 5706347"/>
              <a:gd name="connsiteX33" fmla="*/ 4084963 w 5488855"/>
              <a:gd name="connsiteY33" fmla="*/ 194711 h 5706347"/>
              <a:gd name="connsiteX34" fmla="*/ 4150411 w 5488855"/>
              <a:gd name="connsiteY34" fmla="*/ 233530 h 5706347"/>
              <a:gd name="connsiteX35" fmla="*/ 4187243 w 5488855"/>
              <a:gd name="connsiteY35" fmla="*/ 290764 h 5706347"/>
              <a:gd name="connsiteX36" fmla="*/ 4286409 w 5488855"/>
              <a:gd name="connsiteY36" fmla="*/ 287651 h 5706347"/>
              <a:gd name="connsiteX37" fmla="*/ 4411079 w 5488855"/>
              <a:gd name="connsiteY37" fmla="*/ 166956 h 5706347"/>
              <a:gd name="connsiteX38" fmla="*/ 4473413 w 5488855"/>
              <a:gd name="connsiteY38" fmla="*/ 106608 h 5706347"/>
              <a:gd name="connsiteX39" fmla="*/ 4512232 w 5488855"/>
              <a:gd name="connsiteY39" fmla="*/ 41160 h 5706347"/>
              <a:gd name="connsiteX40" fmla="*/ 4658430 w 5488855"/>
              <a:gd name="connsiteY40" fmla="*/ 48249 h 5706347"/>
              <a:gd name="connsiteX41" fmla="*/ 4734082 w 5488855"/>
              <a:gd name="connsiteY41" fmla="*/ 40036 h 5706347"/>
              <a:gd name="connsiteX42" fmla="*/ 4765811 w 5488855"/>
              <a:gd name="connsiteY42" fmla="*/ 120786 h 5706347"/>
              <a:gd name="connsiteX43" fmla="*/ 4854776 w 5488855"/>
              <a:gd name="connsiteY43" fmla="*/ 164705 h 5706347"/>
              <a:gd name="connsiteX44" fmla="*/ 4923337 w 5488855"/>
              <a:gd name="connsiteY44" fmla="*/ 302689 h 5706347"/>
              <a:gd name="connsiteX45" fmla="*/ 5004088 w 5488855"/>
              <a:gd name="connsiteY45" fmla="*/ 270959 h 5706347"/>
              <a:gd name="connsiteX46" fmla="*/ 5123656 w 5488855"/>
              <a:gd name="connsiteY46" fmla="*/ 173780 h 5706347"/>
              <a:gd name="connsiteX47" fmla="*/ 5197320 w 5488855"/>
              <a:gd name="connsiteY47" fmla="*/ 288249 h 5706347"/>
              <a:gd name="connsiteX48" fmla="*/ 5260780 w 5488855"/>
              <a:gd name="connsiteY48" fmla="*/ 449750 h 5706347"/>
              <a:gd name="connsiteX49" fmla="*/ 5297610 w 5488855"/>
              <a:gd name="connsiteY49" fmla="*/ 506985 h 5706347"/>
              <a:gd name="connsiteX50" fmla="*/ 5433609 w 5488855"/>
              <a:gd name="connsiteY50" fmla="*/ 561105 h 5706347"/>
              <a:gd name="connsiteX51" fmla="*/ 5488854 w 5488855"/>
              <a:gd name="connsiteY51" fmla="*/ 646956 h 5706347"/>
              <a:gd name="connsiteX52" fmla="*/ 5367298 w 5488855"/>
              <a:gd name="connsiteY52" fmla="*/ 866817 h 5706347"/>
              <a:gd name="connsiteX53" fmla="*/ 5242628 w 5488855"/>
              <a:gd name="connsiteY53" fmla="*/ 987513 h 5706347"/>
              <a:gd name="connsiteX54" fmla="*/ 5180294 w 5488855"/>
              <a:gd name="connsiteY54" fmla="*/ 1047860 h 5706347"/>
              <a:gd name="connsiteX55" fmla="*/ 5108883 w 5488855"/>
              <a:gd name="connsiteY55" fmla="*/ 1377088 h 5706347"/>
              <a:gd name="connsiteX56" fmla="*/ 5125311 w 5488855"/>
              <a:gd name="connsiteY56" fmla="*/ 1528387 h 5706347"/>
              <a:gd name="connsiteX57" fmla="*/ 5032371 w 5488855"/>
              <a:gd name="connsiteY57" fmla="*/ 1729833 h 5706347"/>
              <a:gd name="connsiteX58" fmla="*/ 4907701 w 5488855"/>
              <a:gd name="connsiteY58" fmla="*/ 1850528 h 5706347"/>
              <a:gd name="connsiteX59" fmla="*/ 4840264 w 5488855"/>
              <a:gd name="connsiteY59" fmla="*/ 1934393 h 5706347"/>
              <a:gd name="connsiteX60" fmla="*/ 4754414 w 5488855"/>
              <a:gd name="connsiteY60" fmla="*/ 1989638 h 5706347"/>
              <a:gd name="connsiteX61" fmla="*/ 4629744 w 5488855"/>
              <a:gd name="connsiteY61" fmla="*/ 2110334 h 5706347"/>
              <a:gd name="connsiteX62" fmla="*/ 4486659 w 5488855"/>
              <a:gd name="connsiteY62" fmla="*/ 2202412 h 5706347"/>
              <a:gd name="connsiteX63" fmla="*/ 4322044 w 5488855"/>
              <a:gd name="connsiteY63" fmla="*/ 2166706 h 5706347"/>
              <a:gd name="connsiteX64" fmla="*/ 4178959 w 5488855"/>
              <a:gd name="connsiteY64" fmla="*/ 2258784 h 5706347"/>
              <a:gd name="connsiteX65" fmla="*/ 4065615 w 5488855"/>
              <a:gd name="connsiteY65" fmla="*/ 2554294 h 5706347"/>
              <a:gd name="connsiteX66" fmla="*/ 4026797 w 5488855"/>
              <a:gd name="connsiteY66" fmla="*/ 2619743 h 5706347"/>
              <a:gd name="connsiteX67" fmla="*/ 4012004 w 5488855"/>
              <a:gd name="connsiteY67" fmla="*/ 2680715 h 5706347"/>
              <a:gd name="connsiteX68" fmla="*/ 4013584 w 5488855"/>
              <a:gd name="connsiteY68" fmla="*/ 2690956 h 5706347"/>
              <a:gd name="connsiteX69" fmla="*/ 4024996 w 5488855"/>
              <a:gd name="connsiteY69" fmla="*/ 2780025 h 5706347"/>
              <a:gd name="connsiteX70" fmla="*/ 4034114 w 5488855"/>
              <a:gd name="connsiteY70" fmla="*/ 2931940 h 5706347"/>
              <a:gd name="connsiteX71" fmla="*/ 4095946 w 5488855"/>
              <a:gd name="connsiteY71" fmla="*/ 3073068 h 5706347"/>
              <a:gd name="connsiteX72" fmla="*/ 4239966 w 5488855"/>
              <a:gd name="connsiteY72" fmla="*/ 3186394 h 5706347"/>
              <a:gd name="connsiteX73" fmla="*/ 4244525 w 5488855"/>
              <a:gd name="connsiteY73" fmla="*/ 3262351 h 5706347"/>
              <a:gd name="connsiteX74" fmla="*/ 4340388 w 5488855"/>
              <a:gd name="connsiteY74" fmla="*/ 3462423 h 5706347"/>
              <a:gd name="connsiteX75" fmla="*/ 4391433 w 5488855"/>
              <a:gd name="connsiteY75" fmla="*/ 3550836 h 5706347"/>
              <a:gd name="connsiteX76" fmla="*/ 4436251 w 5488855"/>
              <a:gd name="connsiteY76" fmla="*/ 3662493 h 5706347"/>
              <a:gd name="connsiteX77" fmla="*/ 4515099 w 5488855"/>
              <a:gd name="connsiteY77" fmla="*/ 3833092 h 5706347"/>
              <a:gd name="connsiteX78" fmla="*/ 4745863 w 5488855"/>
              <a:gd name="connsiteY78" fmla="*/ 3994573 h 5706347"/>
              <a:gd name="connsiteX79" fmla="*/ 4866638 w 5488855"/>
              <a:gd name="connsiteY79" fmla="*/ 4101671 h 5706347"/>
              <a:gd name="connsiteX80" fmla="*/ 4945486 w 5488855"/>
              <a:gd name="connsiteY80" fmla="*/ 4272270 h 5706347"/>
              <a:gd name="connsiteX81" fmla="*/ 5002759 w 5488855"/>
              <a:gd name="connsiteY81" fmla="*/ 4337440 h 5706347"/>
              <a:gd name="connsiteX82" fmla="*/ 5024334 w 5488855"/>
              <a:gd name="connsiteY82" fmla="*/ 4442870 h 5706347"/>
              <a:gd name="connsiteX83" fmla="*/ 5079939 w 5488855"/>
              <a:gd name="connsiteY83" fmla="*/ 4607241 h 5706347"/>
              <a:gd name="connsiteX84" fmla="*/ 5137213 w 5488855"/>
              <a:gd name="connsiteY84" fmla="*/ 4672411 h 5706347"/>
              <a:gd name="connsiteX85" fmla="*/ 5222289 w 5488855"/>
              <a:gd name="connsiteY85" fmla="*/ 4819768 h 5706347"/>
              <a:gd name="connsiteX86" fmla="*/ 5392441 w 5488855"/>
              <a:gd name="connsiteY86" fmla="*/ 5114479 h 5706347"/>
              <a:gd name="connsiteX87" fmla="*/ 5365860 w 5488855"/>
              <a:gd name="connsiteY87" fmla="*/ 5306654 h 5706347"/>
              <a:gd name="connsiteX88" fmla="*/ 5291124 w 5488855"/>
              <a:gd name="connsiteY88" fmla="*/ 5585572 h 5706347"/>
              <a:gd name="connsiteX89" fmla="*/ 5225954 w 5488855"/>
              <a:gd name="connsiteY89" fmla="*/ 5642846 h 5706347"/>
              <a:gd name="connsiteX90" fmla="*/ 5184027 w 5488855"/>
              <a:gd name="connsiteY90" fmla="*/ 5706347 h 5706347"/>
              <a:gd name="connsiteX91" fmla="*/ 5075707 w 5488855"/>
              <a:gd name="connsiteY91" fmla="*/ 5552764 h 5706347"/>
              <a:gd name="connsiteX92" fmla="*/ 4948703 w 5488855"/>
              <a:gd name="connsiteY92" fmla="*/ 5468908 h 5706347"/>
              <a:gd name="connsiteX93" fmla="*/ 4674344 w 5488855"/>
              <a:gd name="connsiteY93" fmla="*/ 5470131 h 5706347"/>
              <a:gd name="connsiteX94" fmla="*/ 4609174 w 5488855"/>
              <a:gd name="connsiteY94" fmla="*/ 5527404 h 5706347"/>
              <a:gd name="connsiteX95" fmla="*/ 4395425 w 5488855"/>
              <a:gd name="connsiteY95" fmla="*/ 5395395 h 5706347"/>
              <a:gd name="connsiteX96" fmla="*/ 4367623 w 5488855"/>
              <a:gd name="connsiteY96" fmla="*/ 5313209 h 5706347"/>
              <a:gd name="connsiteX97" fmla="*/ 4287106 w 5488855"/>
              <a:gd name="connsiteY97" fmla="*/ 5241810 h 5706347"/>
              <a:gd name="connsiteX98" fmla="*/ 4161772 w 5488855"/>
              <a:gd name="connsiteY98" fmla="*/ 5058755 h 5706347"/>
              <a:gd name="connsiteX99" fmla="*/ 4034769 w 5488855"/>
              <a:gd name="connsiteY99" fmla="*/ 4974901 h 5706347"/>
              <a:gd name="connsiteX100" fmla="*/ 3855050 w 5488855"/>
              <a:gd name="connsiteY100" fmla="*/ 4901834 h 5706347"/>
              <a:gd name="connsiteX101" fmla="*/ 3728047 w 5488855"/>
              <a:gd name="connsiteY101" fmla="*/ 4817979 h 5706347"/>
              <a:gd name="connsiteX102" fmla="*/ 3670774 w 5488855"/>
              <a:gd name="connsiteY102" fmla="*/ 4752809 h 5706347"/>
              <a:gd name="connsiteX103" fmla="*/ 3601044 w 5488855"/>
              <a:gd name="connsiteY103" fmla="*/ 4734124 h 5706347"/>
              <a:gd name="connsiteX104" fmla="*/ 3546661 w 5488855"/>
              <a:gd name="connsiteY104" fmla="*/ 4844113 h 5706347"/>
              <a:gd name="connsiteX105" fmla="*/ 3413429 w 5488855"/>
              <a:gd name="connsiteY105" fmla="*/ 4783502 h 5706347"/>
              <a:gd name="connsiteX106" fmla="*/ 3286426 w 5488855"/>
              <a:gd name="connsiteY106" fmla="*/ 4699647 h 5706347"/>
              <a:gd name="connsiteX107" fmla="*/ 3222925 w 5488855"/>
              <a:gd name="connsiteY107" fmla="*/ 4657720 h 5706347"/>
              <a:gd name="connsiteX108" fmla="*/ 3095921 w 5488855"/>
              <a:gd name="connsiteY108" fmla="*/ 4573865 h 5706347"/>
              <a:gd name="connsiteX109" fmla="*/ 3061890 w 5488855"/>
              <a:gd name="connsiteY109" fmla="*/ 4514922 h 5706347"/>
              <a:gd name="connsiteX110" fmla="*/ 3137848 w 5488855"/>
              <a:gd name="connsiteY110" fmla="*/ 4510363 h 5706347"/>
              <a:gd name="connsiteX111" fmla="*/ 3220034 w 5488855"/>
              <a:gd name="connsiteY111" fmla="*/ 4482561 h 5706347"/>
              <a:gd name="connsiteX112" fmla="*/ 3371949 w 5488855"/>
              <a:gd name="connsiteY112" fmla="*/ 4473443 h 5706347"/>
              <a:gd name="connsiteX113" fmla="*/ 3198460 w 5488855"/>
              <a:gd name="connsiteY113" fmla="*/ 4377132 h 5706347"/>
              <a:gd name="connsiteX114" fmla="*/ 2815780 w 5488855"/>
              <a:gd name="connsiteY114" fmla="*/ 4224769 h 5706347"/>
              <a:gd name="connsiteX115" fmla="*/ 2682549 w 5488855"/>
              <a:gd name="connsiteY115" fmla="*/ 4164158 h 5706347"/>
              <a:gd name="connsiteX116" fmla="*/ 2596699 w 5488855"/>
              <a:gd name="connsiteY116" fmla="*/ 4114048 h 5706347"/>
              <a:gd name="connsiteX117" fmla="*/ 2563151 w 5488855"/>
              <a:gd name="connsiteY117" fmla="*/ 4096363 h 5706347"/>
              <a:gd name="connsiteX118" fmla="*/ 2560178 w 5488855"/>
              <a:gd name="connsiteY118" fmla="*/ 4100038 h 5706347"/>
              <a:gd name="connsiteX119" fmla="*/ 2471535 w 5488855"/>
              <a:gd name="connsiteY119" fmla="*/ 4227595 h 5706347"/>
              <a:gd name="connsiteX120" fmla="*/ 2395887 w 5488855"/>
              <a:gd name="connsiteY120" fmla="*/ 4235809 h 5706347"/>
              <a:gd name="connsiteX121" fmla="*/ 2200667 w 5488855"/>
              <a:gd name="connsiteY121" fmla="*/ 4341202 h 5706347"/>
              <a:gd name="connsiteX122" fmla="*/ 2114816 w 5488855"/>
              <a:gd name="connsiteY122" fmla="*/ 4396447 h 5706347"/>
              <a:gd name="connsiteX123" fmla="*/ 2005449 w 5488855"/>
              <a:gd name="connsiteY123" fmla="*/ 4446595 h 5706347"/>
              <a:gd name="connsiteX124" fmla="*/ 1838846 w 5488855"/>
              <a:gd name="connsiteY124" fmla="*/ 4533570 h 5706347"/>
              <a:gd name="connsiteX125" fmla="*/ 1688673 w 5488855"/>
              <a:gd name="connsiteY125" fmla="*/ 4771847 h 5706347"/>
              <a:gd name="connsiteX126" fmla="*/ 1587519 w 5488855"/>
              <a:gd name="connsiteY126" fmla="*/ 4897643 h 5706347"/>
              <a:gd name="connsiteX127" fmla="*/ 1420916 w 5488855"/>
              <a:gd name="connsiteY127" fmla="*/ 4984620 h 5706347"/>
              <a:gd name="connsiteX128" fmla="*/ 1358581 w 5488855"/>
              <a:gd name="connsiteY128" fmla="*/ 5044967 h 5706347"/>
              <a:gd name="connsiteX129" fmla="*/ 1254314 w 5488855"/>
              <a:gd name="connsiteY129" fmla="*/ 5071597 h 5706347"/>
              <a:gd name="connsiteX130" fmla="*/ 1092814 w 5488855"/>
              <a:gd name="connsiteY130" fmla="*/ 5135057 h 5706347"/>
              <a:gd name="connsiteX131" fmla="*/ 1030478 w 5488855"/>
              <a:gd name="connsiteY131" fmla="*/ 5195405 h 5706347"/>
              <a:gd name="connsiteX132" fmla="*/ 887393 w 5488855"/>
              <a:gd name="connsiteY132" fmla="*/ 5287483 h 5706347"/>
              <a:gd name="connsiteX133" fmla="*/ 601223 w 5488855"/>
              <a:gd name="connsiteY133" fmla="*/ 5471638 h 5706347"/>
              <a:gd name="connsiteX134" fmla="*/ 407990 w 5488855"/>
              <a:gd name="connsiteY134" fmla="*/ 5454347 h 5706347"/>
              <a:gd name="connsiteX135" fmla="*/ 125796 w 5488855"/>
              <a:gd name="connsiteY135" fmla="*/ 5393139 h 5706347"/>
              <a:gd name="connsiteX136" fmla="*/ 65448 w 5488855"/>
              <a:gd name="connsiteY136" fmla="*/ 5330804 h 5706347"/>
              <a:gd name="connsiteX137" fmla="*/ 0 w 5488855"/>
              <a:gd name="connsiteY137" fmla="*/ 5291985 h 5706347"/>
              <a:gd name="connsiteX138" fmla="*/ 148185 w 5488855"/>
              <a:gd name="connsiteY138" fmla="*/ 5176392 h 5706347"/>
              <a:gd name="connsiteX139" fmla="*/ 225823 w 5488855"/>
              <a:gd name="connsiteY139" fmla="*/ 5045495 h 5706347"/>
              <a:gd name="connsiteX140" fmla="*/ 211382 w 5488855"/>
              <a:gd name="connsiteY140" fmla="*/ 4771512 h 5706347"/>
              <a:gd name="connsiteX141" fmla="*/ 151035 w 5488855"/>
              <a:gd name="connsiteY141" fmla="*/ 4709177 h 5706347"/>
              <a:gd name="connsiteX142" fmla="*/ 272592 w 5488855"/>
              <a:gd name="connsiteY142" fmla="*/ 4489316 h 5706347"/>
              <a:gd name="connsiteX143" fmla="*/ 353343 w 5488855"/>
              <a:gd name="connsiteY143" fmla="*/ 4457587 h 5706347"/>
              <a:gd name="connsiteX144" fmla="*/ 420778 w 5488855"/>
              <a:gd name="connsiteY144" fmla="*/ 4373723 h 5706347"/>
              <a:gd name="connsiteX145" fmla="*/ 597582 w 5488855"/>
              <a:gd name="connsiteY145" fmla="*/ 4239713 h 5706347"/>
              <a:gd name="connsiteX146" fmla="*/ 675219 w 5488855"/>
              <a:gd name="connsiteY146" fmla="*/ 4108816 h 5706347"/>
              <a:gd name="connsiteX147" fmla="*/ 739540 w 5488855"/>
              <a:gd name="connsiteY147" fmla="*/ 3925786 h 5706347"/>
              <a:gd name="connsiteX148" fmla="*/ 817179 w 5488855"/>
              <a:gd name="connsiteY148" fmla="*/ 3794891 h 5706347"/>
              <a:gd name="connsiteX149" fmla="*/ 879513 w 5488855"/>
              <a:gd name="connsiteY149" fmla="*/ 3734544 h 5706347"/>
              <a:gd name="connsiteX150" fmla="*/ 894816 w 5488855"/>
              <a:gd name="connsiteY150" fmla="*/ 3663994 h 5706347"/>
              <a:gd name="connsiteX151" fmla="*/ 782335 w 5488855"/>
              <a:gd name="connsiteY151" fmla="*/ 3614974 h 5706347"/>
              <a:gd name="connsiteX152" fmla="*/ 836456 w 5488855"/>
              <a:gd name="connsiteY152" fmla="*/ 3478976 h 5706347"/>
              <a:gd name="connsiteX153" fmla="*/ 914094 w 5488855"/>
              <a:gd name="connsiteY153" fmla="*/ 3348080 h 5706347"/>
              <a:gd name="connsiteX154" fmla="*/ 952912 w 5488855"/>
              <a:gd name="connsiteY154" fmla="*/ 3282632 h 5706347"/>
              <a:gd name="connsiteX155" fmla="*/ 1030549 w 5488855"/>
              <a:gd name="connsiteY155" fmla="*/ 3151736 h 5706347"/>
              <a:gd name="connsiteX156" fmla="*/ 1087784 w 5488855"/>
              <a:gd name="connsiteY156" fmla="*/ 3114904 h 5706347"/>
              <a:gd name="connsiteX157" fmla="*/ 1095997 w 5488855"/>
              <a:gd name="connsiteY157" fmla="*/ 3190555 h 5706347"/>
              <a:gd name="connsiteX158" fmla="*/ 1127728 w 5488855"/>
              <a:gd name="connsiteY158" fmla="*/ 3271305 h 5706347"/>
              <a:gd name="connsiteX159" fmla="*/ 1144156 w 5488855"/>
              <a:gd name="connsiteY159" fmla="*/ 3422604 h 5706347"/>
              <a:gd name="connsiteX160" fmla="*/ 1231995 w 5488855"/>
              <a:gd name="connsiteY160" fmla="*/ 3244676 h 5706347"/>
              <a:gd name="connsiteX161" fmla="*/ 1365741 w 5488855"/>
              <a:gd name="connsiteY161" fmla="*/ 2855099 h 5706347"/>
              <a:gd name="connsiteX162" fmla="*/ 1402018 w 5488855"/>
              <a:gd name="connsiteY162" fmla="*/ 2763940 h 5706347"/>
              <a:gd name="connsiteX163" fmla="*/ 1400079 w 5488855"/>
              <a:gd name="connsiteY163" fmla="*/ 2763291 h 5706347"/>
              <a:gd name="connsiteX164" fmla="*/ 1323327 w 5488855"/>
              <a:gd name="connsiteY164" fmla="*/ 2728739 h 5706347"/>
              <a:gd name="connsiteX165" fmla="*/ 1272282 w 5488855"/>
              <a:gd name="connsiteY165" fmla="*/ 2640326 h 5706347"/>
              <a:gd name="connsiteX166" fmla="*/ 1197993 w 5488855"/>
              <a:gd name="connsiteY166" fmla="*/ 2545684 h 5706347"/>
              <a:gd name="connsiteX167" fmla="*/ 1112916 w 5488855"/>
              <a:gd name="connsiteY167" fmla="*/ 2398327 h 5706347"/>
              <a:gd name="connsiteX168" fmla="*/ 1061871 w 5488855"/>
              <a:gd name="connsiteY168" fmla="*/ 2309914 h 5706347"/>
              <a:gd name="connsiteX169" fmla="*/ 877595 w 5488855"/>
              <a:gd name="connsiteY169" fmla="*/ 2160889 h 5706347"/>
              <a:gd name="connsiteX170" fmla="*/ 750591 w 5488855"/>
              <a:gd name="connsiteY170" fmla="*/ 2077035 h 5706347"/>
              <a:gd name="connsiteX171" fmla="*/ 687089 w 5488855"/>
              <a:gd name="connsiteY171" fmla="*/ 2035108 h 5706347"/>
              <a:gd name="connsiteX172" fmla="*/ 403611 w 5488855"/>
              <a:gd name="connsiteY172" fmla="*/ 1884413 h 5706347"/>
              <a:gd name="connsiteX173" fmla="*/ 352566 w 5488855"/>
              <a:gd name="connsiteY173" fmla="*/ 1796000 h 5706347"/>
              <a:gd name="connsiteX174" fmla="*/ 289064 w 5488855"/>
              <a:gd name="connsiteY174" fmla="*/ 1754073 h 5706347"/>
              <a:gd name="connsiteX175" fmla="*/ 255034 w 5488855"/>
              <a:gd name="connsiteY175" fmla="*/ 1695130 h 5706347"/>
              <a:gd name="connsiteX176" fmla="*/ 385374 w 5488855"/>
              <a:gd name="connsiteY176" fmla="*/ 1580582 h 5706347"/>
              <a:gd name="connsiteX177" fmla="*/ 380815 w 5488855"/>
              <a:gd name="connsiteY177" fmla="*/ 1504625 h 5706347"/>
              <a:gd name="connsiteX178" fmla="*/ 323541 w 5488855"/>
              <a:gd name="connsiteY178" fmla="*/ 1439455 h 5706347"/>
              <a:gd name="connsiteX179" fmla="*/ 289510 w 5488855"/>
              <a:gd name="connsiteY179" fmla="*/ 1380512 h 5706347"/>
              <a:gd name="connsiteX180" fmla="*/ 331438 w 5488855"/>
              <a:gd name="connsiteY180" fmla="*/ 1317011 h 5706347"/>
              <a:gd name="connsiteX181" fmla="*/ 390381 w 5488855"/>
              <a:gd name="connsiteY181" fmla="*/ 1282979 h 5706347"/>
              <a:gd name="connsiteX182" fmla="*/ 392050 w 5488855"/>
              <a:gd name="connsiteY182" fmla="*/ 1183779 h 5706347"/>
              <a:gd name="connsiteX183" fmla="*/ 277502 w 5488855"/>
              <a:gd name="connsiteY183" fmla="*/ 1053438 h 5706347"/>
              <a:gd name="connsiteX184" fmla="*/ 220228 w 5488855"/>
              <a:gd name="connsiteY184" fmla="*/ 988268 h 5706347"/>
              <a:gd name="connsiteX185" fmla="*/ 156727 w 5488855"/>
              <a:gd name="connsiteY185" fmla="*/ 946341 h 5706347"/>
              <a:gd name="connsiteX186" fmla="*/ 170852 w 5488855"/>
              <a:gd name="connsiteY186" fmla="*/ 800653 h 5706347"/>
              <a:gd name="connsiteX187" fmla="*/ 166293 w 5488855"/>
              <a:gd name="connsiteY187" fmla="*/ 724695 h 5706347"/>
              <a:gd name="connsiteX188" fmla="*/ 248478 w 5488855"/>
              <a:gd name="connsiteY188" fmla="*/ 696893 h 5706347"/>
              <a:gd name="connsiteX189" fmla="*/ 296633 w 5488855"/>
              <a:gd name="connsiteY189" fmla="*/ 610148 h 5706347"/>
              <a:gd name="connsiteX190" fmla="*/ 437761 w 5488855"/>
              <a:gd name="connsiteY190" fmla="*/ 548316 h 5706347"/>
              <a:gd name="connsiteX191" fmla="*/ 409959 w 5488855"/>
              <a:gd name="connsiteY191" fmla="*/ 466129 h 5706347"/>
              <a:gd name="connsiteX192" fmla="*/ 318655 w 5488855"/>
              <a:gd name="connsiteY192" fmla="*/ 342017 h 5706347"/>
              <a:gd name="connsiteX193" fmla="*/ 436540 w 5488855"/>
              <a:gd name="connsiteY193" fmla="*/ 273956 h 5706347"/>
              <a:gd name="connsiteX194" fmla="*/ 600911 w 5488855"/>
              <a:gd name="connsiteY194" fmla="*/ 218350 h 5706347"/>
              <a:gd name="connsiteX195" fmla="*/ 659854 w 5488855"/>
              <a:gd name="connsiteY195" fmla="*/ 184321 h 5706347"/>
              <a:gd name="connsiteX196" fmla="*/ 720465 w 5488855"/>
              <a:gd name="connsiteY196" fmla="*/ 51089 h 5706347"/>
              <a:gd name="connsiteX197" fmla="*/ 808878 w 5488855"/>
              <a:gd name="connsiteY197" fmla="*/ 44 h 5706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5488855" h="5706347">
                <a:moveTo>
                  <a:pt x="808878" y="44"/>
                </a:moveTo>
                <a:cubicBezTo>
                  <a:pt x="882153" y="3206"/>
                  <a:pt x="973690" y="81442"/>
                  <a:pt x="1022627" y="132053"/>
                </a:cubicBezTo>
                <a:cubicBezTo>
                  <a:pt x="1062833" y="173635"/>
                  <a:pt x="1098992" y="218948"/>
                  <a:pt x="1137174" y="262394"/>
                </a:cubicBezTo>
                <a:lnTo>
                  <a:pt x="1194447" y="327564"/>
                </a:lnTo>
                <a:cubicBezTo>
                  <a:pt x="1319628" y="410215"/>
                  <a:pt x="1275762" y="393436"/>
                  <a:pt x="1519854" y="414757"/>
                </a:cubicBezTo>
                <a:cubicBezTo>
                  <a:pt x="1570391" y="419171"/>
                  <a:pt x="1671769" y="405639"/>
                  <a:pt x="1671769" y="405639"/>
                </a:cubicBezTo>
                <a:cubicBezTo>
                  <a:pt x="1707918" y="422084"/>
                  <a:pt x="1826758" y="467788"/>
                  <a:pt x="1868502" y="508177"/>
                </a:cubicBezTo>
                <a:cubicBezTo>
                  <a:pt x="1910071" y="548396"/>
                  <a:pt x="1939773" y="600143"/>
                  <a:pt x="1983049" y="638518"/>
                </a:cubicBezTo>
                <a:cubicBezTo>
                  <a:pt x="2009888" y="662317"/>
                  <a:pt x="2040767" y="682222"/>
                  <a:pt x="2063566" y="709916"/>
                </a:cubicBezTo>
                <a:cubicBezTo>
                  <a:pt x="2085195" y="736189"/>
                  <a:pt x="2094073" y="771196"/>
                  <a:pt x="2114612" y="798329"/>
                </a:cubicBezTo>
                <a:cubicBezTo>
                  <a:pt x="2149522" y="844447"/>
                  <a:pt x="2200238" y="878579"/>
                  <a:pt x="2229159" y="928671"/>
                </a:cubicBezTo>
                <a:lnTo>
                  <a:pt x="2314235" y="1076027"/>
                </a:lnTo>
                <a:cubicBezTo>
                  <a:pt x="2276518" y="1133153"/>
                  <a:pt x="2243487" y="1158465"/>
                  <a:pt x="2270639" y="1238729"/>
                </a:cubicBezTo>
                <a:cubicBezTo>
                  <a:pt x="2288814" y="1292456"/>
                  <a:pt x="2355716" y="1386086"/>
                  <a:pt x="2355716" y="1386086"/>
                </a:cubicBezTo>
                <a:cubicBezTo>
                  <a:pt x="2508564" y="1487005"/>
                  <a:pt x="2325330" y="1372718"/>
                  <a:pt x="2645421" y="1513536"/>
                </a:cubicBezTo>
                <a:cubicBezTo>
                  <a:pt x="2657031" y="1518644"/>
                  <a:pt x="2667613" y="1525631"/>
                  <a:pt x="2677941" y="1533089"/>
                </a:cubicBezTo>
                <a:lnTo>
                  <a:pt x="2708523" y="1555174"/>
                </a:lnTo>
                <a:lnTo>
                  <a:pt x="2734360" y="1451952"/>
                </a:lnTo>
                <a:cubicBezTo>
                  <a:pt x="2748083" y="1397129"/>
                  <a:pt x="2763904" y="1343108"/>
                  <a:pt x="2788119" y="1292292"/>
                </a:cubicBezTo>
                <a:cubicBezTo>
                  <a:pt x="2802757" y="1261571"/>
                  <a:pt x="2846848" y="1257602"/>
                  <a:pt x="2873969" y="1237046"/>
                </a:cubicBezTo>
                <a:cubicBezTo>
                  <a:pt x="2905931" y="1212820"/>
                  <a:pt x="2932529" y="1181928"/>
                  <a:pt x="2964921" y="1158283"/>
                </a:cubicBezTo>
                <a:cubicBezTo>
                  <a:pt x="3010732" y="1124842"/>
                  <a:pt x="3060312" y="1096897"/>
                  <a:pt x="3108007" y="1066205"/>
                </a:cubicBezTo>
                <a:lnTo>
                  <a:pt x="3193859" y="1010958"/>
                </a:lnTo>
                <a:cubicBezTo>
                  <a:pt x="3286249" y="855188"/>
                  <a:pt x="3235047" y="915347"/>
                  <a:pt x="3333830" y="819715"/>
                </a:cubicBezTo>
                <a:lnTo>
                  <a:pt x="3411467" y="688819"/>
                </a:lnTo>
                <a:lnTo>
                  <a:pt x="3450286" y="623370"/>
                </a:lnTo>
                <a:cubicBezTo>
                  <a:pt x="3506401" y="450137"/>
                  <a:pt x="3476696" y="419117"/>
                  <a:pt x="3587145" y="332960"/>
                </a:cubicBezTo>
                <a:cubicBezTo>
                  <a:pt x="3613979" y="312029"/>
                  <a:pt x="3644379" y="296129"/>
                  <a:pt x="3672996" y="277713"/>
                </a:cubicBezTo>
                <a:cubicBezTo>
                  <a:pt x="3685936" y="255898"/>
                  <a:pt x="3694451" y="230754"/>
                  <a:pt x="3711816" y="212264"/>
                </a:cubicBezTo>
                <a:cubicBezTo>
                  <a:pt x="3727346" y="195728"/>
                  <a:pt x="3746878" y="170625"/>
                  <a:pt x="3769049" y="175434"/>
                </a:cubicBezTo>
                <a:cubicBezTo>
                  <a:pt x="3825997" y="187786"/>
                  <a:pt x="3861707" y="256534"/>
                  <a:pt x="3889746" y="300103"/>
                </a:cubicBezTo>
                <a:cubicBezTo>
                  <a:pt x="3914962" y="297365"/>
                  <a:pt x="3942679" y="303176"/>
                  <a:pt x="3965395" y="291890"/>
                </a:cubicBezTo>
                <a:cubicBezTo>
                  <a:pt x="3991294" y="279021"/>
                  <a:pt x="4005287" y="249783"/>
                  <a:pt x="4027729" y="231543"/>
                </a:cubicBezTo>
                <a:cubicBezTo>
                  <a:pt x="4045336" y="217233"/>
                  <a:pt x="4065886" y="206988"/>
                  <a:pt x="4084963" y="194711"/>
                </a:cubicBezTo>
                <a:cubicBezTo>
                  <a:pt x="4106780" y="207651"/>
                  <a:pt x="4131921" y="216167"/>
                  <a:pt x="4150411" y="233530"/>
                </a:cubicBezTo>
                <a:cubicBezTo>
                  <a:pt x="4166949" y="249060"/>
                  <a:pt x="4166164" y="282375"/>
                  <a:pt x="4187243" y="290764"/>
                </a:cubicBezTo>
                <a:cubicBezTo>
                  <a:pt x="4217970" y="302992"/>
                  <a:pt x="4253354" y="288689"/>
                  <a:pt x="4286409" y="287651"/>
                </a:cubicBezTo>
                <a:lnTo>
                  <a:pt x="4411079" y="166956"/>
                </a:lnTo>
                <a:cubicBezTo>
                  <a:pt x="4431857" y="146841"/>
                  <a:pt x="4458661" y="131482"/>
                  <a:pt x="4473413" y="106608"/>
                </a:cubicBezTo>
                <a:cubicBezTo>
                  <a:pt x="4486354" y="84792"/>
                  <a:pt x="4488042" y="48790"/>
                  <a:pt x="4512232" y="41160"/>
                </a:cubicBezTo>
                <a:cubicBezTo>
                  <a:pt x="4558762" y="26483"/>
                  <a:pt x="4609642" y="48497"/>
                  <a:pt x="4658430" y="48249"/>
                </a:cubicBezTo>
                <a:cubicBezTo>
                  <a:pt x="4683796" y="48120"/>
                  <a:pt x="4708865" y="42773"/>
                  <a:pt x="4734082" y="40036"/>
                </a:cubicBezTo>
                <a:cubicBezTo>
                  <a:pt x="4744657" y="66952"/>
                  <a:pt x="4745696" y="100007"/>
                  <a:pt x="4765811" y="120786"/>
                </a:cubicBezTo>
                <a:cubicBezTo>
                  <a:pt x="4788814" y="144546"/>
                  <a:pt x="4836879" y="136894"/>
                  <a:pt x="4854776" y="164705"/>
                </a:cubicBezTo>
                <a:cubicBezTo>
                  <a:pt x="4981957" y="362338"/>
                  <a:pt x="4734901" y="190924"/>
                  <a:pt x="4923337" y="302689"/>
                </a:cubicBezTo>
                <a:cubicBezTo>
                  <a:pt x="4950253" y="292112"/>
                  <a:pt x="4978188" y="283827"/>
                  <a:pt x="5004088" y="270959"/>
                </a:cubicBezTo>
                <a:cubicBezTo>
                  <a:pt x="5060261" y="243049"/>
                  <a:pt x="5077376" y="218587"/>
                  <a:pt x="5123656" y="173780"/>
                </a:cubicBezTo>
                <a:cubicBezTo>
                  <a:pt x="5148210" y="211937"/>
                  <a:pt x="5180724" y="246019"/>
                  <a:pt x="5197320" y="288249"/>
                </a:cubicBezTo>
                <a:cubicBezTo>
                  <a:pt x="5218472" y="342082"/>
                  <a:pt x="5229480" y="401110"/>
                  <a:pt x="5260780" y="449750"/>
                </a:cubicBezTo>
                <a:cubicBezTo>
                  <a:pt x="5273057" y="468828"/>
                  <a:pt x="5278540" y="494697"/>
                  <a:pt x="5297610" y="506985"/>
                </a:cubicBezTo>
                <a:cubicBezTo>
                  <a:pt x="5338626" y="533411"/>
                  <a:pt x="5388276" y="543065"/>
                  <a:pt x="5433609" y="561105"/>
                </a:cubicBezTo>
                <a:cubicBezTo>
                  <a:pt x="5452024" y="589722"/>
                  <a:pt x="5488682" y="612927"/>
                  <a:pt x="5488854" y="646956"/>
                </a:cubicBezTo>
                <a:cubicBezTo>
                  <a:pt x="5489227" y="720298"/>
                  <a:pt x="5415492" y="815499"/>
                  <a:pt x="5367298" y="866817"/>
                </a:cubicBezTo>
                <a:cubicBezTo>
                  <a:pt x="5327701" y="908980"/>
                  <a:pt x="5284185" y="947281"/>
                  <a:pt x="5242628" y="987513"/>
                </a:cubicBezTo>
                <a:lnTo>
                  <a:pt x="5180294" y="1047860"/>
                </a:lnTo>
                <a:cubicBezTo>
                  <a:pt x="5103770" y="1176877"/>
                  <a:pt x="5118417" y="1132253"/>
                  <a:pt x="5108883" y="1377088"/>
                </a:cubicBezTo>
                <a:cubicBezTo>
                  <a:pt x="5106909" y="1427780"/>
                  <a:pt x="5125311" y="1528387"/>
                  <a:pt x="5125311" y="1528387"/>
                </a:cubicBezTo>
                <a:cubicBezTo>
                  <a:pt x="5110626" y="1565288"/>
                  <a:pt x="5070700" y="1686192"/>
                  <a:pt x="5032371" y="1729833"/>
                </a:cubicBezTo>
                <a:cubicBezTo>
                  <a:pt x="4994201" y="1773292"/>
                  <a:pt x="4943946" y="1805453"/>
                  <a:pt x="4907701" y="1850528"/>
                </a:cubicBezTo>
                <a:cubicBezTo>
                  <a:pt x="4885223" y="1878483"/>
                  <a:pt x="4866829" y="1910286"/>
                  <a:pt x="4840264" y="1934393"/>
                </a:cubicBezTo>
                <a:cubicBezTo>
                  <a:pt x="4815064" y="1957262"/>
                  <a:pt x="4780527" y="1967816"/>
                  <a:pt x="4754414" y="1989638"/>
                </a:cubicBezTo>
                <a:cubicBezTo>
                  <a:pt x="4710033" y="2026731"/>
                  <a:pt x="4678385" y="2079033"/>
                  <a:pt x="4629744" y="2110334"/>
                </a:cubicBezTo>
                <a:lnTo>
                  <a:pt x="4486659" y="2202412"/>
                </a:lnTo>
                <a:cubicBezTo>
                  <a:pt x="4427782" y="2167491"/>
                  <a:pt x="4400907" y="2135717"/>
                  <a:pt x="4322044" y="2166706"/>
                </a:cubicBezTo>
                <a:cubicBezTo>
                  <a:pt x="4269256" y="2187448"/>
                  <a:pt x="4178959" y="2258784"/>
                  <a:pt x="4178959" y="2258784"/>
                </a:cubicBezTo>
                <a:cubicBezTo>
                  <a:pt x="4085521" y="2416318"/>
                  <a:pt x="4190847" y="2227789"/>
                  <a:pt x="4065615" y="2554294"/>
                </a:cubicBezTo>
                <a:cubicBezTo>
                  <a:pt x="4056532" y="2577977"/>
                  <a:pt x="4039737" y="2597926"/>
                  <a:pt x="4026797" y="2619743"/>
                </a:cubicBezTo>
                <a:lnTo>
                  <a:pt x="4012004" y="2680715"/>
                </a:lnTo>
                <a:lnTo>
                  <a:pt x="4013584" y="2690956"/>
                </a:lnTo>
                <a:cubicBezTo>
                  <a:pt x="4016519" y="2711447"/>
                  <a:pt x="4020254" y="2740274"/>
                  <a:pt x="4024996" y="2780025"/>
                </a:cubicBezTo>
                <a:cubicBezTo>
                  <a:pt x="4031004" y="2830397"/>
                  <a:pt x="4034114" y="2931940"/>
                  <a:pt x="4034114" y="2931940"/>
                </a:cubicBezTo>
                <a:cubicBezTo>
                  <a:pt x="4046740" y="2969266"/>
                  <a:pt x="4065064" y="3041129"/>
                  <a:pt x="4095946" y="3073068"/>
                </a:cubicBezTo>
                <a:cubicBezTo>
                  <a:pt x="4154235" y="3133353"/>
                  <a:pt x="4190176" y="3100157"/>
                  <a:pt x="4239966" y="3186394"/>
                </a:cubicBezTo>
                <a:cubicBezTo>
                  <a:pt x="4252649" y="3208360"/>
                  <a:pt x="4243005" y="3237032"/>
                  <a:pt x="4244525" y="3262351"/>
                </a:cubicBezTo>
                <a:cubicBezTo>
                  <a:pt x="4371190" y="3481746"/>
                  <a:pt x="4217405" y="3205753"/>
                  <a:pt x="4340388" y="3462423"/>
                </a:cubicBezTo>
                <a:cubicBezTo>
                  <a:pt x="4355093" y="3493112"/>
                  <a:pt x="4376728" y="3520146"/>
                  <a:pt x="4391433" y="3550836"/>
                </a:cubicBezTo>
                <a:cubicBezTo>
                  <a:pt x="4408763" y="3587003"/>
                  <a:pt x="4418922" y="3626325"/>
                  <a:pt x="4436251" y="3662493"/>
                </a:cubicBezTo>
                <a:cubicBezTo>
                  <a:pt x="4528513" y="3855047"/>
                  <a:pt x="4453652" y="3651451"/>
                  <a:pt x="4515099" y="3833092"/>
                </a:cubicBezTo>
                <a:cubicBezTo>
                  <a:pt x="4713875" y="3943439"/>
                  <a:pt x="4644926" y="3879719"/>
                  <a:pt x="4745863" y="3994573"/>
                </a:cubicBezTo>
                <a:cubicBezTo>
                  <a:pt x="4797511" y="4028674"/>
                  <a:pt x="4833652" y="4044538"/>
                  <a:pt x="4866638" y="4101671"/>
                </a:cubicBezTo>
                <a:cubicBezTo>
                  <a:pt x="5000476" y="4333487"/>
                  <a:pt x="4768039" y="4020671"/>
                  <a:pt x="4945486" y="4272270"/>
                </a:cubicBezTo>
                <a:cubicBezTo>
                  <a:pt x="4962154" y="4295904"/>
                  <a:pt x="4990626" y="4311189"/>
                  <a:pt x="5002759" y="4337440"/>
                </a:cubicBezTo>
                <a:cubicBezTo>
                  <a:pt x="5017809" y="4370002"/>
                  <a:pt x="5011750" y="4409278"/>
                  <a:pt x="5024334" y="4442870"/>
                </a:cubicBezTo>
                <a:cubicBezTo>
                  <a:pt x="5092331" y="4624370"/>
                  <a:pt x="5070159" y="4444303"/>
                  <a:pt x="5079939" y="4607241"/>
                </a:cubicBezTo>
                <a:cubicBezTo>
                  <a:pt x="5099030" y="4628964"/>
                  <a:pt x="5121119" y="4648383"/>
                  <a:pt x="5137213" y="4672411"/>
                </a:cubicBezTo>
                <a:cubicBezTo>
                  <a:pt x="5168776" y="4719535"/>
                  <a:pt x="5184848" y="4777165"/>
                  <a:pt x="5222289" y="4819768"/>
                </a:cubicBezTo>
                <a:cubicBezTo>
                  <a:pt x="5284770" y="4890864"/>
                  <a:pt x="5408551" y="4998009"/>
                  <a:pt x="5392441" y="5114479"/>
                </a:cubicBezTo>
                <a:lnTo>
                  <a:pt x="5365860" y="5306654"/>
                </a:lnTo>
                <a:cubicBezTo>
                  <a:pt x="5373501" y="5433963"/>
                  <a:pt x="5383285" y="5419556"/>
                  <a:pt x="5291124" y="5585572"/>
                </a:cubicBezTo>
                <a:cubicBezTo>
                  <a:pt x="5277087" y="5610857"/>
                  <a:pt x="5245142" y="5621208"/>
                  <a:pt x="5225954" y="5642846"/>
                </a:cubicBezTo>
                <a:cubicBezTo>
                  <a:pt x="5209125" y="5661824"/>
                  <a:pt x="5198002" y="5685180"/>
                  <a:pt x="5184027" y="5706347"/>
                </a:cubicBezTo>
                <a:cubicBezTo>
                  <a:pt x="4935228" y="5568231"/>
                  <a:pt x="5245664" y="5769284"/>
                  <a:pt x="5075707" y="5552764"/>
                </a:cubicBezTo>
                <a:cubicBezTo>
                  <a:pt x="5044384" y="5512859"/>
                  <a:pt x="4948703" y="5468908"/>
                  <a:pt x="4948703" y="5468908"/>
                </a:cubicBezTo>
                <a:cubicBezTo>
                  <a:pt x="4910516" y="5466446"/>
                  <a:pt x="4699787" y="5447771"/>
                  <a:pt x="4674344" y="5470131"/>
                </a:cubicBezTo>
                <a:lnTo>
                  <a:pt x="4609174" y="5527404"/>
                </a:lnTo>
                <a:cubicBezTo>
                  <a:pt x="4510687" y="5485334"/>
                  <a:pt x="4447012" y="5484745"/>
                  <a:pt x="4395425" y="5395395"/>
                </a:cubicBezTo>
                <a:cubicBezTo>
                  <a:pt x="4380965" y="5370349"/>
                  <a:pt x="4376891" y="5340604"/>
                  <a:pt x="4367623" y="5313209"/>
                </a:cubicBezTo>
                <a:cubicBezTo>
                  <a:pt x="4340784" y="5289409"/>
                  <a:pt x="4309255" y="5270027"/>
                  <a:pt x="4287106" y="5241810"/>
                </a:cubicBezTo>
                <a:cubicBezTo>
                  <a:pt x="4220157" y="5156519"/>
                  <a:pt x="4239074" y="5121269"/>
                  <a:pt x="4161772" y="5058755"/>
                </a:cubicBezTo>
                <a:cubicBezTo>
                  <a:pt x="4122327" y="5026856"/>
                  <a:pt x="4034769" y="4974901"/>
                  <a:pt x="4034769" y="4974901"/>
                </a:cubicBezTo>
                <a:cubicBezTo>
                  <a:pt x="3974862" y="4950545"/>
                  <a:pt x="3912621" y="4931288"/>
                  <a:pt x="3855050" y="4901834"/>
                </a:cubicBezTo>
                <a:cubicBezTo>
                  <a:pt x="3809888" y="4878728"/>
                  <a:pt x="3761536" y="4856085"/>
                  <a:pt x="3728047" y="4817979"/>
                </a:cubicBezTo>
                <a:cubicBezTo>
                  <a:pt x="3708956" y="4796255"/>
                  <a:pt x="3694908" y="4768743"/>
                  <a:pt x="3670774" y="4752809"/>
                </a:cubicBezTo>
                <a:cubicBezTo>
                  <a:pt x="3650693" y="4739551"/>
                  <a:pt x="3624287" y="4740352"/>
                  <a:pt x="3601044" y="4734124"/>
                </a:cubicBezTo>
                <a:lnTo>
                  <a:pt x="3546661" y="4844113"/>
                </a:lnTo>
                <a:cubicBezTo>
                  <a:pt x="3502250" y="4823909"/>
                  <a:pt x="3456087" y="4807182"/>
                  <a:pt x="3413429" y="4783502"/>
                </a:cubicBezTo>
                <a:cubicBezTo>
                  <a:pt x="3369076" y="4758879"/>
                  <a:pt x="3328760" y="4727598"/>
                  <a:pt x="3286426" y="4699647"/>
                </a:cubicBezTo>
                <a:lnTo>
                  <a:pt x="3222925" y="4657720"/>
                </a:lnTo>
                <a:lnTo>
                  <a:pt x="3095921" y="4573865"/>
                </a:lnTo>
                <a:lnTo>
                  <a:pt x="3061890" y="4514922"/>
                </a:lnTo>
                <a:cubicBezTo>
                  <a:pt x="3087209" y="4513402"/>
                  <a:pt x="3112999" y="4515448"/>
                  <a:pt x="3137848" y="4510363"/>
                </a:cubicBezTo>
                <a:cubicBezTo>
                  <a:pt x="3166181" y="4504566"/>
                  <a:pt x="3191466" y="4487067"/>
                  <a:pt x="3220034" y="4482561"/>
                </a:cubicBezTo>
                <a:cubicBezTo>
                  <a:pt x="3270143" y="4474658"/>
                  <a:pt x="3371949" y="4473443"/>
                  <a:pt x="3371949" y="4473443"/>
                </a:cubicBezTo>
                <a:cubicBezTo>
                  <a:pt x="3314119" y="4441340"/>
                  <a:pt x="3260068" y="4401201"/>
                  <a:pt x="3198460" y="4377132"/>
                </a:cubicBezTo>
                <a:cubicBezTo>
                  <a:pt x="3091923" y="4335509"/>
                  <a:pt x="2923306" y="4270699"/>
                  <a:pt x="2815780" y="4224769"/>
                </a:cubicBezTo>
                <a:cubicBezTo>
                  <a:pt x="2770912" y="4205604"/>
                  <a:pt x="2725984" y="4186380"/>
                  <a:pt x="2682549" y="4164158"/>
                </a:cubicBezTo>
                <a:cubicBezTo>
                  <a:pt x="2653106" y="4149096"/>
                  <a:pt x="2625052" y="4131246"/>
                  <a:pt x="2596699" y="4114048"/>
                </a:cubicBezTo>
                <a:lnTo>
                  <a:pt x="2563151" y="4096363"/>
                </a:lnTo>
                <a:lnTo>
                  <a:pt x="2560178" y="4100038"/>
                </a:lnTo>
                <a:cubicBezTo>
                  <a:pt x="2527254" y="4148289"/>
                  <a:pt x="2544806" y="4180444"/>
                  <a:pt x="2471535" y="4227595"/>
                </a:cubicBezTo>
                <a:cubicBezTo>
                  <a:pt x="2450207" y="4241322"/>
                  <a:pt x="2421102" y="4233071"/>
                  <a:pt x="2395887" y="4235809"/>
                </a:cubicBezTo>
                <a:cubicBezTo>
                  <a:pt x="2182850" y="4372899"/>
                  <a:pt x="2451111" y="4205993"/>
                  <a:pt x="2200667" y="4341202"/>
                </a:cubicBezTo>
                <a:cubicBezTo>
                  <a:pt x="2170722" y="4357368"/>
                  <a:pt x="2144762" y="4380281"/>
                  <a:pt x="2114816" y="4396447"/>
                </a:cubicBezTo>
                <a:cubicBezTo>
                  <a:pt x="2079526" y="4415500"/>
                  <a:pt x="2040738" y="4427541"/>
                  <a:pt x="2005449" y="4446595"/>
                </a:cubicBezTo>
                <a:cubicBezTo>
                  <a:pt x="1817563" y="4548027"/>
                  <a:pt x="2017315" y="4463443"/>
                  <a:pt x="1838846" y="4533570"/>
                </a:cubicBezTo>
                <a:cubicBezTo>
                  <a:pt x="1738206" y="4737432"/>
                  <a:pt x="1798530" y="4665493"/>
                  <a:pt x="1688673" y="4771847"/>
                </a:cubicBezTo>
                <a:cubicBezTo>
                  <a:pt x="1657100" y="4825079"/>
                  <a:pt x="1642997" y="4861942"/>
                  <a:pt x="1587519" y="4897643"/>
                </a:cubicBezTo>
                <a:cubicBezTo>
                  <a:pt x="1362421" y="5042496"/>
                  <a:pt x="1663674" y="4795255"/>
                  <a:pt x="1420916" y="4984620"/>
                </a:cubicBezTo>
                <a:cubicBezTo>
                  <a:pt x="1398114" y="5002408"/>
                  <a:pt x="1384219" y="5031583"/>
                  <a:pt x="1358581" y="5044967"/>
                </a:cubicBezTo>
                <a:cubicBezTo>
                  <a:pt x="1326783" y="5061568"/>
                  <a:pt x="1287261" y="5057409"/>
                  <a:pt x="1254314" y="5071597"/>
                </a:cubicBezTo>
                <a:cubicBezTo>
                  <a:pt x="1076302" y="5148261"/>
                  <a:pt x="1255091" y="5117437"/>
                  <a:pt x="1092814" y="5135057"/>
                </a:cubicBezTo>
                <a:cubicBezTo>
                  <a:pt x="1072035" y="5155173"/>
                  <a:pt x="1053704" y="5178172"/>
                  <a:pt x="1030478" y="5195405"/>
                </a:cubicBezTo>
                <a:cubicBezTo>
                  <a:pt x="984931" y="5229202"/>
                  <a:pt x="928142" y="5248033"/>
                  <a:pt x="887393" y="5287483"/>
                </a:cubicBezTo>
                <a:cubicBezTo>
                  <a:pt x="819391" y="5353317"/>
                  <a:pt x="718334" y="5482117"/>
                  <a:pt x="601223" y="5471638"/>
                </a:cubicBezTo>
                <a:lnTo>
                  <a:pt x="407990" y="5454347"/>
                </a:lnTo>
                <a:cubicBezTo>
                  <a:pt x="281198" y="5468115"/>
                  <a:pt x="296059" y="5477194"/>
                  <a:pt x="125796" y="5393139"/>
                </a:cubicBezTo>
                <a:cubicBezTo>
                  <a:pt x="99863" y="5380338"/>
                  <a:pt x="87985" y="5348928"/>
                  <a:pt x="65448" y="5330804"/>
                </a:cubicBezTo>
                <a:cubicBezTo>
                  <a:pt x="45681" y="5314910"/>
                  <a:pt x="21816" y="5304925"/>
                  <a:pt x="0" y="5291985"/>
                </a:cubicBezTo>
                <a:cubicBezTo>
                  <a:pt x="125966" y="5036821"/>
                  <a:pt x="-59893" y="5356584"/>
                  <a:pt x="148185" y="5176392"/>
                </a:cubicBezTo>
                <a:cubicBezTo>
                  <a:pt x="186534" y="5143182"/>
                  <a:pt x="225823" y="5045495"/>
                  <a:pt x="225823" y="5045495"/>
                </a:cubicBezTo>
                <a:cubicBezTo>
                  <a:pt x="226443" y="5007233"/>
                  <a:pt x="234942" y="4795849"/>
                  <a:pt x="211382" y="4771512"/>
                </a:cubicBezTo>
                <a:lnTo>
                  <a:pt x="151035" y="4709177"/>
                </a:lnTo>
                <a:cubicBezTo>
                  <a:pt x="188310" y="4608778"/>
                  <a:pt x="185832" y="4545148"/>
                  <a:pt x="272592" y="4489316"/>
                </a:cubicBezTo>
                <a:cubicBezTo>
                  <a:pt x="296911" y="4473666"/>
                  <a:pt x="326426" y="4468164"/>
                  <a:pt x="353343" y="4457587"/>
                </a:cubicBezTo>
                <a:cubicBezTo>
                  <a:pt x="375821" y="4429632"/>
                  <a:pt x="393662" y="4397205"/>
                  <a:pt x="420778" y="4373723"/>
                </a:cubicBezTo>
                <a:cubicBezTo>
                  <a:pt x="502745" y="4302741"/>
                  <a:pt x="538865" y="4319937"/>
                  <a:pt x="597582" y="4239713"/>
                </a:cubicBezTo>
                <a:cubicBezTo>
                  <a:pt x="627543" y="4198777"/>
                  <a:pt x="675219" y="4108816"/>
                  <a:pt x="675219" y="4108816"/>
                </a:cubicBezTo>
                <a:cubicBezTo>
                  <a:pt x="696659" y="4047807"/>
                  <a:pt x="712895" y="3984710"/>
                  <a:pt x="739540" y="3925786"/>
                </a:cubicBezTo>
                <a:cubicBezTo>
                  <a:pt x="760443" y="3879563"/>
                  <a:pt x="780731" y="3830176"/>
                  <a:pt x="817179" y="3794891"/>
                </a:cubicBezTo>
                <a:cubicBezTo>
                  <a:pt x="837957" y="3774775"/>
                  <a:pt x="864761" y="3759418"/>
                  <a:pt x="879513" y="3734544"/>
                </a:cubicBezTo>
                <a:cubicBezTo>
                  <a:pt x="891789" y="3713847"/>
                  <a:pt x="889715" y="3687510"/>
                  <a:pt x="894816" y="3663994"/>
                </a:cubicBezTo>
                <a:lnTo>
                  <a:pt x="782335" y="3614974"/>
                </a:lnTo>
                <a:cubicBezTo>
                  <a:pt x="800375" y="3569642"/>
                  <a:pt x="814859" y="3522725"/>
                  <a:pt x="836456" y="3478976"/>
                </a:cubicBezTo>
                <a:cubicBezTo>
                  <a:pt x="858912" y="3433488"/>
                  <a:pt x="888215" y="3391712"/>
                  <a:pt x="914094" y="3348080"/>
                </a:cubicBezTo>
                <a:lnTo>
                  <a:pt x="952912" y="3282632"/>
                </a:lnTo>
                <a:lnTo>
                  <a:pt x="1030549" y="3151736"/>
                </a:lnTo>
                <a:lnTo>
                  <a:pt x="1087784" y="3114904"/>
                </a:lnTo>
                <a:cubicBezTo>
                  <a:pt x="1090522" y="3140120"/>
                  <a:pt x="1089722" y="3165979"/>
                  <a:pt x="1095997" y="3190555"/>
                </a:cubicBezTo>
                <a:cubicBezTo>
                  <a:pt x="1103154" y="3218575"/>
                  <a:pt x="1121851" y="3242987"/>
                  <a:pt x="1127728" y="3271305"/>
                </a:cubicBezTo>
                <a:cubicBezTo>
                  <a:pt x="1138036" y="3320975"/>
                  <a:pt x="1144156" y="3422604"/>
                  <a:pt x="1144156" y="3422604"/>
                </a:cubicBezTo>
                <a:cubicBezTo>
                  <a:pt x="1173435" y="3363295"/>
                  <a:pt x="1210923" y="3307372"/>
                  <a:pt x="1231995" y="3244676"/>
                </a:cubicBezTo>
                <a:cubicBezTo>
                  <a:pt x="1268436" y="3136257"/>
                  <a:pt x="1325046" y="2964713"/>
                  <a:pt x="1365741" y="2855099"/>
                </a:cubicBezTo>
                <a:lnTo>
                  <a:pt x="1402018" y="2763940"/>
                </a:lnTo>
                <a:lnTo>
                  <a:pt x="1400079" y="2763291"/>
                </a:lnTo>
                <a:cubicBezTo>
                  <a:pt x="1373818" y="2753317"/>
                  <a:pt x="1348122" y="2742056"/>
                  <a:pt x="1323327" y="2728739"/>
                </a:cubicBezTo>
                <a:cubicBezTo>
                  <a:pt x="1293347" y="2712637"/>
                  <a:pt x="1291507" y="2668406"/>
                  <a:pt x="1272282" y="2640326"/>
                </a:cubicBezTo>
                <a:cubicBezTo>
                  <a:pt x="1249624" y="2607234"/>
                  <a:pt x="1220050" y="2579179"/>
                  <a:pt x="1197993" y="2545684"/>
                </a:cubicBezTo>
                <a:cubicBezTo>
                  <a:pt x="1166799" y="2498315"/>
                  <a:pt x="1141275" y="2447446"/>
                  <a:pt x="1112916" y="2398327"/>
                </a:cubicBezTo>
                <a:lnTo>
                  <a:pt x="1061871" y="2309914"/>
                </a:lnTo>
                <a:cubicBezTo>
                  <a:pt x="910733" y="2210126"/>
                  <a:pt x="968355" y="2264166"/>
                  <a:pt x="877595" y="2160889"/>
                </a:cubicBezTo>
                <a:lnTo>
                  <a:pt x="750591" y="2077035"/>
                </a:lnTo>
                <a:lnTo>
                  <a:pt x="687089" y="2035108"/>
                </a:lnTo>
                <a:cubicBezTo>
                  <a:pt x="516761" y="1970710"/>
                  <a:pt x="484346" y="1998887"/>
                  <a:pt x="403611" y="1884413"/>
                </a:cubicBezTo>
                <a:cubicBezTo>
                  <a:pt x="383998" y="1856603"/>
                  <a:pt x="369581" y="1825471"/>
                  <a:pt x="352566" y="1796000"/>
                </a:cubicBezTo>
                <a:cubicBezTo>
                  <a:pt x="331399" y="1782025"/>
                  <a:pt x="306695" y="1772308"/>
                  <a:pt x="289064" y="1754073"/>
                </a:cubicBezTo>
                <a:cubicBezTo>
                  <a:pt x="273293" y="1737764"/>
                  <a:pt x="249162" y="1717044"/>
                  <a:pt x="255034" y="1695130"/>
                </a:cubicBezTo>
                <a:cubicBezTo>
                  <a:pt x="270115" y="1638845"/>
                  <a:pt x="340504" y="1606488"/>
                  <a:pt x="385374" y="1580582"/>
                </a:cubicBezTo>
                <a:cubicBezTo>
                  <a:pt x="383854" y="1555263"/>
                  <a:pt x="390994" y="1527857"/>
                  <a:pt x="380815" y="1504625"/>
                </a:cubicBezTo>
                <a:cubicBezTo>
                  <a:pt x="369209" y="1478136"/>
                  <a:pt x="340679" y="1462750"/>
                  <a:pt x="323541" y="1439455"/>
                </a:cubicBezTo>
                <a:cubicBezTo>
                  <a:pt x="310097" y="1421180"/>
                  <a:pt x="300854" y="1400159"/>
                  <a:pt x="289510" y="1380512"/>
                </a:cubicBezTo>
                <a:cubicBezTo>
                  <a:pt x="303486" y="1359345"/>
                  <a:pt x="313204" y="1334642"/>
                  <a:pt x="331438" y="1317011"/>
                </a:cubicBezTo>
                <a:cubicBezTo>
                  <a:pt x="347748" y="1301240"/>
                  <a:pt x="380986" y="1303630"/>
                  <a:pt x="390381" y="1282979"/>
                </a:cubicBezTo>
                <a:cubicBezTo>
                  <a:pt x="404075" y="1252877"/>
                  <a:pt x="391493" y="1216846"/>
                  <a:pt x="392050" y="1183779"/>
                </a:cubicBezTo>
                <a:lnTo>
                  <a:pt x="277502" y="1053438"/>
                </a:lnTo>
                <a:cubicBezTo>
                  <a:pt x="258411" y="1031715"/>
                  <a:pt x="244362" y="1004202"/>
                  <a:pt x="220228" y="988268"/>
                </a:cubicBezTo>
                <a:cubicBezTo>
                  <a:pt x="199061" y="974292"/>
                  <a:pt x="163182" y="970870"/>
                  <a:pt x="156727" y="946341"/>
                </a:cubicBezTo>
                <a:cubicBezTo>
                  <a:pt x="144309" y="899157"/>
                  <a:pt x="168748" y="849398"/>
                  <a:pt x="170852" y="800653"/>
                </a:cubicBezTo>
                <a:cubicBezTo>
                  <a:pt x="171946" y="775312"/>
                  <a:pt x="167812" y="750014"/>
                  <a:pt x="166293" y="724695"/>
                </a:cubicBezTo>
                <a:cubicBezTo>
                  <a:pt x="193688" y="715428"/>
                  <a:pt x="226755" y="715984"/>
                  <a:pt x="248478" y="696893"/>
                </a:cubicBezTo>
                <a:cubicBezTo>
                  <a:pt x="273320" y="675062"/>
                  <a:pt x="267992" y="626683"/>
                  <a:pt x="296633" y="610148"/>
                </a:cubicBezTo>
                <a:cubicBezTo>
                  <a:pt x="500165" y="492639"/>
                  <a:pt x="317045" y="731148"/>
                  <a:pt x="437761" y="548316"/>
                </a:cubicBezTo>
                <a:cubicBezTo>
                  <a:pt x="428494" y="520921"/>
                  <a:pt x="421565" y="492619"/>
                  <a:pt x="409959" y="466129"/>
                </a:cubicBezTo>
                <a:cubicBezTo>
                  <a:pt x="384788" y="408676"/>
                  <a:pt x="361178" y="390404"/>
                  <a:pt x="318655" y="342017"/>
                </a:cubicBezTo>
                <a:cubicBezTo>
                  <a:pt x="357949" y="319330"/>
                  <a:pt x="393559" y="288496"/>
                  <a:pt x="436540" y="273956"/>
                </a:cubicBezTo>
                <a:cubicBezTo>
                  <a:pt x="491330" y="255421"/>
                  <a:pt x="550819" y="247270"/>
                  <a:pt x="600911" y="218350"/>
                </a:cubicBezTo>
                <a:cubicBezTo>
                  <a:pt x="620558" y="207007"/>
                  <a:pt x="646661" y="202778"/>
                  <a:pt x="659854" y="184321"/>
                </a:cubicBezTo>
                <a:cubicBezTo>
                  <a:pt x="688226" y="144627"/>
                  <a:pt x="700261" y="95499"/>
                  <a:pt x="720465" y="51089"/>
                </a:cubicBezTo>
                <a:cubicBezTo>
                  <a:pt x="749936" y="34074"/>
                  <a:pt x="774879" y="-1424"/>
                  <a:pt x="808878" y="4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897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20BED43-DEAF-47E9-A94F-D836C7680D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4181" y="929147"/>
            <a:ext cx="5530645" cy="5545394"/>
          </a:xfrm>
          <a:custGeom>
            <a:avLst/>
            <a:gdLst>
              <a:gd name="connsiteX0" fmla="*/ 2078607 w 5530645"/>
              <a:gd name="connsiteY0" fmla="*/ 5114003 h 5545394"/>
              <a:gd name="connsiteX1" fmla="*/ 2080159 w 5530645"/>
              <a:gd name="connsiteY1" fmla="*/ 5114331 h 5545394"/>
              <a:gd name="connsiteX2" fmla="*/ 2088489 w 5530645"/>
              <a:gd name="connsiteY2" fmla="*/ 5116372 h 5545394"/>
              <a:gd name="connsiteX3" fmla="*/ 2088028 w 5530645"/>
              <a:gd name="connsiteY3" fmla="*/ 5116270 h 5545394"/>
              <a:gd name="connsiteX4" fmla="*/ 2078607 w 5530645"/>
              <a:gd name="connsiteY4" fmla="*/ 5114003 h 5545394"/>
              <a:gd name="connsiteX5" fmla="*/ 4527754 w 5530645"/>
              <a:gd name="connsiteY5" fmla="*/ 0 h 5545394"/>
              <a:gd name="connsiteX6" fmla="*/ 4616245 w 5530645"/>
              <a:gd name="connsiteY6" fmla="*/ 14749 h 5545394"/>
              <a:gd name="connsiteX7" fmla="*/ 4645742 w 5530645"/>
              <a:gd name="connsiteY7" fmla="*/ 58994 h 5545394"/>
              <a:gd name="connsiteX8" fmla="*/ 4807974 w 5530645"/>
              <a:gd name="connsiteY8" fmla="*/ 88491 h 5545394"/>
              <a:gd name="connsiteX9" fmla="*/ 4925961 w 5530645"/>
              <a:gd name="connsiteY9" fmla="*/ 117987 h 5545394"/>
              <a:gd name="connsiteX10" fmla="*/ 5058696 w 5530645"/>
              <a:gd name="connsiteY10" fmla="*/ 147484 h 5545394"/>
              <a:gd name="connsiteX11" fmla="*/ 5132438 w 5530645"/>
              <a:gd name="connsiteY11" fmla="*/ 176981 h 5545394"/>
              <a:gd name="connsiteX12" fmla="*/ 5220929 w 5530645"/>
              <a:gd name="connsiteY12" fmla="*/ 206478 h 5545394"/>
              <a:gd name="connsiteX13" fmla="*/ 5265174 w 5530645"/>
              <a:gd name="connsiteY13" fmla="*/ 235975 h 5545394"/>
              <a:gd name="connsiteX14" fmla="*/ 5220929 w 5530645"/>
              <a:gd name="connsiteY14" fmla="*/ 280220 h 5545394"/>
              <a:gd name="connsiteX15" fmla="*/ 5147187 w 5530645"/>
              <a:gd name="connsiteY15" fmla="*/ 353962 h 5545394"/>
              <a:gd name="connsiteX16" fmla="*/ 5515896 w 5530645"/>
              <a:gd name="connsiteY16" fmla="*/ 412955 h 5545394"/>
              <a:gd name="connsiteX17" fmla="*/ 5412658 w 5530645"/>
              <a:gd name="connsiteY17" fmla="*/ 516194 h 5545394"/>
              <a:gd name="connsiteX18" fmla="*/ 5442154 w 5530645"/>
              <a:gd name="connsiteY18" fmla="*/ 604684 h 5545394"/>
              <a:gd name="connsiteX19" fmla="*/ 5486400 w 5530645"/>
              <a:gd name="connsiteY19" fmla="*/ 634181 h 5545394"/>
              <a:gd name="connsiteX20" fmla="*/ 5530645 w 5530645"/>
              <a:gd name="connsiteY20" fmla="*/ 722671 h 5545394"/>
              <a:gd name="connsiteX21" fmla="*/ 5501148 w 5530645"/>
              <a:gd name="connsiteY21" fmla="*/ 811162 h 5545394"/>
              <a:gd name="connsiteX22" fmla="*/ 5456903 w 5530645"/>
              <a:gd name="connsiteY22" fmla="*/ 840658 h 5545394"/>
              <a:gd name="connsiteX23" fmla="*/ 5412658 w 5530645"/>
              <a:gd name="connsiteY23" fmla="*/ 884904 h 5545394"/>
              <a:gd name="connsiteX24" fmla="*/ 5397909 w 5530645"/>
              <a:gd name="connsiteY24" fmla="*/ 929149 h 5545394"/>
              <a:gd name="connsiteX25" fmla="*/ 5427406 w 5530645"/>
              <a:gd name="connsiteY25" fmla="*/ 973394 h 5545394"/>
              <a:gd name="connsiteX26" fmla="*/ 5442154 w 5530645"/>
              <a:gd name="connsiteY26" fmla="*/ 1017639 h 5545394"/>
              <a:gd name="connsiteX27" fmla="*/ 5368413 w 5530645"/>
              <a:gd name="connsiteY27" fmla="*/ 1209368 h 5545394"/>
              <a:gd name="connsiteX28" fmla="*/ 5383161 w 5530645"/>
              <a:gd name="connsiteY28" fmla="*/ 1253613 h 5545394"/>
              <a:gd name="connsiteX29" fmla="*/ 5368413 w 5530645"/>
              <a:gd name="connsiteY29" fmla="*/ 1327355 h 5545394"/>
              <a:gd name="connsiteX30" fmla="*/ 5338916 w 5530645"/>
              <a:gd name="connsiteY30" fmla="*/ 1415846 h 5545394"/>
              <a:gd name="connsiteX31" fmla="*/ 5353664 w 5530645"/>
              <a:gd name="connsiteY31" fmla="*/ 1489587 h 5545394"/>
              <a:gd name="connsiteX32" fmla="*/ 5309419 w 5530645"/>
              <a:gd name="connsiteY32" fmla="*/ 1533833 h 5545394"/>
              <a:gd name="connsiteX33" fmla="*/ 5235677 w 5530645"/>
              <a:gd name="connsiteY33" fmla="*/ 1578078 h 5545394"/>
              <a:gd name="connsiteX34" fmla="*/ 5147187 w 5530645"/>
              <a:gd name="connsiteY34" fmla="*/ 1637071 h 5545394"/>
              <a:gd name="connsiteX35" fmla="*/ 5073445 w 5530645"/>
              <a:gd name="connsiteY35" fmla="*/ 1696065 h 5545394"/>
              <a:gd name="connsiteX36" fmla="*/ 4999703 w 5530645"/>
              <a:gd name="connsiteY36" fmla="*/ 1710813 h 5545394"/>
              <a:gd name="connsiteX37" fmla="*/ 4911213 w 5530645"/>
              <a:gd name="connsiteY37" fmla="*/ 1740310 h 5545394"/>
              <a:gd name="connsiteX38" fmla="*/ 4778477 w 5530645"/>
              <a:gd name="connsiteY38" fmla="*/ 1799304 h 5545394"/>
              <a:gd name="connsiteX39" fmla="*/ 4277032 w 5530645"/>
              <a:gd name="connsiteY39" fmla="*/ 1946787 h 5545394"/>
              <a:gd name="connsiteX40" fmla="*/ 4336025 w 5530645"/>
              <a:gd name="connsiteY40" fmla="*/ 1843549 h 5545394"/>
              <a:gd name="connsiteX41" fmla="*/ 4291780 w 5530645"/>
              <a:gd name="connsiteY41" fmla="*/ 1814052 h 5545394"/>
              <a:gd name="connsiteX42" fmla="*/ 4144296 w 5530645"/>
              <a:gd name="connsiteY42" fmla="*/ 1784555 h 5545394"/>
              <a:gd name="connsiteX43" fmla="*/ 3967316 w 5530645"/>
              <a:gd name="connsiteY43" fmla="*/ 1740310 h 5545394"/>
              <a:gd name="connsiteX44" fmla="*/ 3760838 w 5530645"/>
              <a:gd name="connsiteY44" fmla="*/ 1681317 h 5545394"/>
              <a:gd name="connsiteX45" fmla="*/ 3672348 w 5530645"/>
              <a:gd name="connsiteY45" fmla="*/ 1651820 h 5545394"/>
              <a:gd name="connsiteX46" fmla="*/ 3657600 w 5530645"/>
              <a:gd name="connsiteY46" fmla="*/ 1519084 h 5545394"/>
              <a:gd name="connsiteX47" fmla="*/ 3598606 w 5530645"/>
              <a:gd name="connsiteY47" fmla="*/ 1489587 h 5545394"/>
              <a:gd name="connsiteX48" fmla="*/ 3362632 w 5530645"/>
              <a:gd name="connsiteY48" fmla="*/ 1504336 h 5545394"/>
              <a:gd name="connsiteX49" fmla="*/ 3185651 w 5530645"/>
              <a:gd name="connsiteY49" fmla="*/ 1533833 h 5545394"/>
              <a:gd name="connsiteX50" fmla="*/ 3111909 w 5530645"/>
              <a:gd name="connsiteY50" fmla="*/ 1548581 h 5545394"/>
              <a:gd name="connsiteX51" fmla="*/ 3023419 w 5530645"/>
              <a:gd name="connsiteY51" fmla="*/ 1578078 h 5545394"/>
              <a:gd name="connsiteX52" fmla="*/ 2875935 w 5530645"/>
              <a:gd name="connsiteY52" fmla="*/ 1607575 h 5545394"/>
              <a:gd name="connsiteX53" fmla="*/ 2816942 w 5530645"/>
              <a:gd name="connsiteY53" fmla="*/ 1637071 h 5545394"/>
              <a:gd name="connsiteX54" fmla="*/ 2757948 w 5530645"/>
              <a:gd name="connsiteY54" fmla="*/ 1651820 h 5545394"/>
              <a:gd name="connsiteX55" fmla="*/ 2507225 w 5530645"/>
              <a:gd name="connsiteY55" fmla="*/ 1740310 h 5545394"/>
              <a:gd name="connsiteX56" fmla="*/ 2418735 w 5530645"/>
              <a:gd name="connsiteY56" fmla="*/ 1769807 h 5545394"/>
              <a:gd name="connsiteX57" fmla="*/ 2330245 w 5530645"/>
              <a:gd name="connsiteY57" fmla="*/ 1799304 h 5545394"/>
              <a:gd name="connsiteX58" fmla="*/ 2271251 w 5530645"/>
              <a:gd name="connsiteY58" fmla="*/ 1828800 h 5545394"/>
              <a:gd name="connsiteX59" fmla="*/ 2197509 w 5530645"/>
              <a:gd name="connsiteY59" fmla="*/ 1843549 h 5545394"/>
              <a:gd name="connsiteX60" fmla="*/ 2153264 w 5530645"/>
              <a:gd name="connsiteY60" fmla="*/ 1873046 h 5545394"/>
              <a:gd name="connsiteX61" fmla="*/ 2109019 w 5530645"/>
              <a:gd name="connsiteY61" fmla="*/ 1917291 h 5545394"/>
              <a:gd name="connsiteX62" fmla="*/ 1976284 w 5530645"/>
              <a:gd name="connsiteY62" fmla="*/ 2020529 h 5545394"/>
              <a:gd name="connsiteX63" fmla="*/ 1961535 w 5530645"/>
              <a:gd name="connsiteY63" fmla="*/ 2064775 h 5545394"/>
              <a:gd name="connsiteX64" fmla="*/ 2050025 w 5530645"/>
              <a:gd name="connsiteY64" fmla="*/ 2138517 h 5545394"/>
              <a:gd name="connsiteX65" fmla="*/ 1991032 w 5530645"/>
              <a:gd name="connsiteY65" fmla="*/ 2227007 h 5545394"/>
              <a:gd name="connsiteX66" fmla="*/ 1932038 w 5530645"/>
              <a:gd name="connsiteY66" fmla="*/ 2315497 h 5545394"/>
              <a:gd name="connsiteX67" fmla="*/ 1887793 w 5530645"/>
              <a:gd name="connsiteY67" fmla="*/ 2403987 h 5545394"/>
              <a:gd name="connsiteX68" fmla="*/ 1902542 w 5530645"/>
              <a:gd name="connsiteY68" fmla="*/ 2492478 h 5545394"/>
              <a:gd name="connsiteX69" fmla="*/ 1946787 w 5530645"/>
              <a:gd name="connsiteY69" fmla="*/ 2536723 h 5545394"/>
              <a:gd name="connsiteX70" fmla="*/ 2050025 w 5530645"/>
              <a:gd name="connsiteY70" fmla="*/ 2610465 h 5545394"/>
              <a:gd name="connsiteX71" fmla="*/ 2064774 w 5530645"/>
              <a:gd name="connsiteY71" fmla="*/ 2654710 h 5545394"/>
              <a:gd name="connsiteX72" fmla="*/ 2035277 w 5530645"/>
              <a:gd name="connsiteY72" fmla="*/ 2802194 h 5545394"/>
              <a:gd name="connsiteX73" fmla="*/ 2005780 w 5530645"/>
              <a:gd name="connsiteY73" fmla="*/ 2979175 h 5545394"/>
              <a:gd name="connsiteX74" fmla="*/ 1946787 w 5530645"/>
              <a:gd name="connsiteY74" fmla="*/ 3023420 h 5545394"/>
              <a:gd name="connsiteX75" fmla="*/ 1887793 w 5530645"/>
              <a:gd name="connsiteY75" fmla="*/ 3111910 h 5545394"/>
              <a:gd name="connsiteX76" fmla="*/ 1917290 w 5530645"/>
              <a:gd name="connsiteY76" fmla="*/ 3156155 h 5545394"/>
              <a:gd name="connsiteX77" fmla="*/ 2005780 w 5530645"/>
              <a:gd name="connsiteY77" fmla="*/ 3185652 h 5545394"/>
              <a:gd name="connsiteX78" fmla="*/ 2094271 w 5530645"/>
              <a:gd name="connsiteY78" fmla="*/ 3244646 h 5545394"/>
              <a:gd name="connsiteX79" fmla="*/ 2109019 w 5530645"/>
              <a:gd name="connsiteY79" fmla="*/ 3318387 h 5545394"/>
              <a:gd name="connsiteX80" fmla="*/ 2123767 w 5530645"/>
              <a:gd name="connsiteY80" fmla="*/ 3377381 h 5545394"/>
              <a:gd name="connsiteX81" fmla="*/ 2315496 w 5530645"/>
              <a:gd name="connsiteY81" fmla="*/ 3495368 h 5545394"/>
              <a:gd name="connsiteX82" fmla="*/ 2359742 w 5530645"/>
              <a:gd name="connsiteY82" fmla="*/ 3524865 h 5545394"/>
              <a:gd name="connsiteX83" fmla="*/ 2389238 w 5530645"/>
              <a:gd name="connsiteY83" fmla="*/ 3569110 h 5545394"/>
              <a:gd name="connsiteX84" fmla="*/ 2344993 w 5530645"/>
              <a:gd name="connsiteY84" fmla="*/ 3642852 h 5545394"/>
              <a:gd name="connsiteX85" fmla="*/ 2403987 w 5530645"/>
              <a:gd name="connsiteY85" fmla="*/ 3790336 h 5545394"/>
              <a:gd name="connsiteX86" fmla="*/ 2462980 w 5530645"/>
              <a:gd name="connsiteY86" fmla="*/ 3834581 h 5545394"/>
              <a:gd name="connsiteX87" fmla="*/ 2566219 w 5530645"/>
              <a:gd name="connsiteY87" fmla="*/ 3864078 h 5545394"/>
              <a:gd name="connsiteX88" fmla="*/ 2654709 w 5530645"/>
              <a:gd name="connsiteY88" fmla="*/ 3923071 h 5545394"/>
              <a:gd name="connsiteX89" fmla="*/ 2698954 w 5530645"/>
              <a:gd name="connsiteY89" fmla="*/ 3952568 h 5545394"/>
              <a:gd name="connsiteX90" fmla="*/ 2757948 w 5530645"/>
              <a:gd name="connsiteY90" fmla="*/ 3996813 h 5545394"/>
              <a:gd name="connsiteX91" fmla="*/ 2949677 w 5530645"/>
              <a:gd name="connsiteY91" fmla="*/ 4026310 h 5545394"/>
              <a:gd name="connsiteX92" fmla="*/ 3141406 w 5530645"/>
              <a:gd name="connsiteY92" fmla="*/ 4070555 h 5545394"/>
              <a:gd name="connsiteX93" fmla="*/ 3288890 w 5530645"/>
              <a:gd name="connsiteY93" fmla="*/ 3996813 h 5545394"/>
              <a:gd name="connsiteX94" fmla="*/ 3347884 w 5530645"/>
              <a:gd name="connsiteY94" fmla="*/ 3937820 h 5545394"/>
              <a:gd name="connsiteX95" fmla="*/ 3421625 w 5530645"/>
              <a:gd name="connsiteY95" fmla="*/ 3849329 h 5545394"/>
              <a:gd name="connsiteX96" fmla="*/ 3392129 w 5530645"/>
              <a:gd name="connsiteY96" fmla="*/ 3642852 h 5545394"/>
              <a:gd name="connsiteX97" fmla="*/ 3362632 w 5530645"/>
              <a:gd name="connsiteY97" fmla="*/ 3554362 h 5545394"/>
              <a:gd name="connsiteX98" fmla="*/ 3318387 w 5530645"/>
              <a:gd name="connsiteY98" fmla="*/ 3524865 h 5545394"/>
              <a:gd name="connsiteX99" fmla="*/ 3362632 w 5530645"/>
              <a:gd name="connsiteY99" fmla="*/ 3347884 h 5545394"/>
              <a:gd name="connsiteX100" fmla="*/ 3406877 w 5530645"/>
              <a:gd name="connsiteY100" fmla="*/ 3318387 h 5545394"/>
              <a:gd name="connsiteX101" fmla="*/ 3421625 w 5530645"/>
              <a:gd name="connsiteY101" fmla="*/ 3274142 h 5545394"/>
              <a:gd name="connsiteX102" fmla="*/ 3333135 w 5530645"/>
              <a:gd name="connsiteY102" fmla="*/ 3215149 h 5545394"/>
              <a:gd name="connsiteX103" fmla="*/ 3082413 w 5530645"/>
              <a:gd name="connsiteY103" fmla="*/ 3200400 h 5545394"/>
              <a:gd name="connsiteX104" fmla="*/ 2905432 w 5530645"/>
              <a:gd name="connsiteY104" fmla="*/ 3067665 h 5545394"/>
              <a:gd name="connsiteX105" fmla="*/ 2949677 w 5530645"/>
              <a:gd name="connsiteY105" fmla="*/ 3008671 h 5545394"/>
              <a:gd name="connsiteX106" fmla="*/ 2905432 w 5530645"/>
              <a:gd name="connsiteY106" fmla="*/ 2875936 h 5545394"/>
              <a:gd name="connsiteX107" fmla="*/ 2816942 w 5530645"/>
              <a:gd name="connsiteY107" fmla="*/ 2846439 h 5545394"/>
              <a:gd name="connsiteX108" fmla="*/ 2787445 w 5530645"/>
              <a:gd name="connsiteY108" fmla="*/ 2802194 h 5545394"/>
              <a:gd name="connsiteX109" fmla="*/ 2831690 w 5530645"/>
              <a:gd name="connsiteY109" fmla="*/ 2787446 h 5545394"/>
              <a:gd name="connsiteX110" fmla="*/ 2920180 w 5530645"/>
              <a:gd name="connsiteY110" fmla="*/ 2698955 h 5545394"/>
              <a:gd name="connsiteX111" fmla="*/ 3008671 w 5530645"/>
              <a:gd name="connsiteY111" fmla="*/ 2639962 h 5545394"/>
              <a:gd name="connsiteX112" fmla="*/ 3052916 w 5530645"/>
              <a:gd name="connsiteY112" fmla="*/ 2610465 h 5545394"/>
              <a:gd name="connsiteX113" fmla="*/ 3067664 w 5530645"/>
              <a:gd name="connsiteY113" fmla="*/ 2566220 h 5545394"/>
              <a:gd name="connsiteX114" fmla="*/ 3229896 w 5530645"/>
              <a:gd name="connsiteY114" fmla="*/ 2492478 h 5545394"/>
              <a:gd name="connsiteX115" fmla="*/ 3480619 w 5530645"/>
              <a:gd name="connsiteY115" fmla="*/ 2418736 h 5545394"/>
              <a:gd name="connsiteX116" fmla="*/ 3613354 w 5530645"/>
              <a:gd name="connsiteY116" fmla="*/ 2403987 h 5545394"/>
              <a:gd name="connsiteX117" fmla="*/ 3672348 w 5530645"/>
              <a:gd name="connsiteY117" fmla="*/ 2374491 h 5545394"/>
              <a:gd name="connsiteX118" fmla="*/ 3687096 w 5530645"/>
              <a:gd name="connsiteY118" fmla="*/ 2418736 h 5545394"/>
              <a:gd name="connsiteX119" fmla="*/ 3657600 w 5530645"/>
              <a:gd name="connsiteY119" fmla="*/ 2462981 h 5545394"/>
              <a:gd name="connsiteX120" fmla="*/ 4262284 w 5530645"/>
              <a:gd name="connsiteY120" fmla="*/ 2507226 h 5545394"/>
              <a:gd name="connsiteX121" fmla="*/ 4218038 w 5530645"/>
              <a:gd name="connsiteY121" fmla="*/ 2551471 h 5545394"/>
              <a:gd name="connsiteX122" fmla="*/ 4114800 w 5530645"/>
              <a:gd name="connsiteY122" fmla="*/ 2625213 h 5545394"/>
              <a:gd name="connsiteX123" fmla="*/ 4173793 w 5530645"/>
              <a:gd name="connsiteY123" fmla="*/ 2654710 h 5545394"/>
              <a:gd name="connsiteX124" fmla="*/ 4468761 w 5530645"/>
              <a:gd name="connsiteY124" fmla="*/ 2684207 h 5545394"/>
              <a:gd name="connsiteX125" fmla="*/ 4572000 w 5530645"/>
              <a:gd name="connsiteY125" fmla="*/ 2698955 h 5545394"/>
              <a:gd name="connsiteX126" fmla="*/ 4645742 w 5530645"/>
              <a:gd name="connsiteY126" fmla="*/ 2728452 h 5545394"/>
              <a:gd name="connsiteX127" fmla="*/ 4660490 w 5530645"/>
              <a:gd name="connsiteY127" fmla="*/ 2772697 h 5545394"/>
              <a:gd name="connsiteX128" fmla="*/ 4601496 w 5530645"/>
              <a:gd name="connsiteY128" fmla="*/ 2905433 h 5545394"/>
              <a:gd name="connsiteX129" fmla="*/ 4513006 w 5530645"/>
              <a:gd name="connsiteY129" fmla="*/ 2993923 h 5545394"/>
              <a:gd name="connsiteX130" fmla="*/ 4483509 w 5530645"/>
              <a:gd name="connsiteY130" fmla="*/ 3038168 h 5545394"/>
              <a:gd name="connsiteX131" fmla="*/ 4424516 w 5530645"/>
              <a:gd name="connsiteY131" fmla="*/ 3097162 h 5545394"/>
              <a:gd name="connsiteX132" fmla="*/ 4380271 w 5530645"/>
              <a:gd name="connsiteY132" fmla="*/ 3200400 h 5545394"/>
              <a:gd name="connsiteX133" fmla="*/ 4424516 w 5530645"/>
              <a:gd name="connsiteY133" fmla="*/ 3244646 h 5545394"/>
              <a:gd name="connsiteX134" fmla="*/ 4483509 w 5530645"/>
              <a:gd name="connsiteY134" fmla="*/ 3259394 h 5545394"/>
              <a:gd name="connsiteX135" fmla="*/ 4586748 w 5530645"/>
              <a:gd name="connsiteY135" fmla="*/ 3288891 h 5545394"/>
              <a:gd name="connsiteX136" fmla="*/ 4822722 w 5530645"/>
              <a:gd name="connsiteY136" fmla="*/ 3318387 h 5545394"/>
              <a:gd name="connsiteX137" fmla="*/ 4896464 w 5530645"/>
              <a:gd name="connsiteY137" fmla="*/ 3451123 h 5545394"/>
              <a:gd name="connsiteX138" fmla="*/ 4778477 w 5530645"/>
              <a:gd name="connsiteY138" fmla="*/ 3583858 h 5545394"/>
              <a:gd name="connsiteX139" fmla="*/ 4719484 w 5530645"/>
              <a:gd name="connsiteY139" fmla="*/ 3672349 h 5545394"/>
              <a:gd name="connsiteX140" fmla="*/ 4793225 w 5530645"/>
              <a:gd name="connsiteY140" fmla="*/ 3760839 h 5545394"/>
              <a:gd name="connsiteX141" fmla="*/ 4837471 w 5530645"/>
              <a:gd name="connsiteY141" fmla="*/ 3790336 h 5545394"/>
              <a:gd name="connsiteX142" fmla="*/ 4896464 w 5530645"/>
              <a:gd name="connsiteY142" fmla="*/ 3834581 h 5545394"/>
              <a:gd name="connsiteX143" fmla="*/ 4984954 w 5530645"/>
              <a:gd name="connsiteY143" fmla="*/ 3908323 h 5545394"/>
              <a:gd name="connsiteX144" fmla="*/ 4984954 w 5530645"/>
              <a:gd name="connsiteY144" fmla="*/ 4070555 h 5545394"/>
              <a:gd name="connsiteX145" fmla="*/ 4896464 w 5530645"/>
              <a:gd name="connsiteY145" fmla="*/ 4159046 h 5545394"/>
              <a:gd name="connsiteX146" fmla="*/ 4866967 w 5530645"/>
              <a:gd name="connsiteY146" fmla="*/ 4203291 h 5545394"/>
              <a:gd name="connsiteX147" fmla="*/ 4778477 w 5530645"/>
              <a:gd name="connsiteY147" fmla="*/ 4291781 h 5545394"/>
              <a:gd name="connsiteX148" fmla="*/ 4763729 w 5530645"/>
              <a:gd name="connsiteY148" fmla="*/ 4336026 h 5545394"/>
              <a:gd name="connsiteX149" fmla="*/ 4852219 w 5530645"/>
              <a:gd name="connsiteY149" fmla="*/ 4409768 h 5545394"/>
              <a:gd name="connsiteX150" fmla="*/ 4896464 w 5530645"/>
              <a:gd name="connsiteY150" fmla="*/ 4454013 h 5545394"/>
              <a:gd name="connsiteX151" fmla="*/ 4984954 w 5530645"/>
              <a:gd name="connsiteY151" fmla="*/ 4513007 h 5545394"/>
              <a:gd name="connsiteX152" fmla="*/ 4955458 w 5530645"/>
              <a:gd name="connsiteY152" fmla="*/ 4616246 h 5545394"/>
              <a:gd name="connsiteX153" fmla="*/ 4911213 w 5530645"/>
              <a:gd name="connsiteY153" fmla="*/ 4630994 h 5545394"/>
              <a:gd name="connsiteX154" fmla="*/ 4866967 w 5530645"/>
              <a:gd name="connsiteY154" fmla="*/ 4660491 h 5545394"/>
              <a:gd name="connsiteX155" fmla="*/ 4793225 w 5530645"/>
              <a:gd name="connsiteY155" fmla="*/ 4689987 h 5545394"/>
              <a:gd name="connsiteX156" fmla="*/ 4660490 w 5530645"/>
              <a:gd name="connsiteY156" fmla="*/ 4748981 h 5545394"/>
              <a:gd name="connsiteX157" fmla="*/ 4601496 w 5530645"/>
              <a:gd name="connsiteY157" fmla="*/ 4763729 h 5545394"/>
              <a:gd name="connsiteX158" fmla="*/ 4557251 w 5530645"/>
              <a:gd name="connsiteY158" fmla="*/ 4807975 h 5545394"/>
              <a:gd name="connsiteX159" fmla="*/ 4616245 w 5530645"/>
              <a:gd name="connsiteY159" fmla="*/ 4866968 h 5545394"/>
              <a:gd name="connsiteX160" fmla="*/ 4675238 w 5530645"/>
              <a:gd name="connsiteY160" fmla="*/ 4881717 h 5545394"/>
              <a:gd name="connsiteX161" fmla="*/ 4734232 w 5530645"/>
              <a:gd name="connsiteY161" fmla="*/ 4911213 h 5545394"/>
              <a:gd name="connsiteX162" fmla="*/ 4837471 w 5530645"/>
              <a:gd name="connsiteY162" fmla="*/ 4940710 h 5545394"/>
              <a:gd name="connsiteX163" fmla="*/ 4881716 w 5530645"/>
              <a:gd name="connsiteY163" fmla="*/ 4955458 h 5545394"/>
              <a:gd name="connsiteX164" fmla="*/ 4925961 w 5530645"/>
              <a:gd name="connsiteY164" fmla="*/ 4984955 h 5545394"/>
              <a:gd name="connsiteX165" fmla="*/ 4896464 w 5530645"/>
              <a:gd name="connsiteY165" fmla="*/ 5058697 h 5545394"/>
              <a:gd name="connsiteX166" fmla="*/ 4778477 w 5530645"/>
              <a:gd name="connsiteY166" fmla="*/ 5132439 h 5545394"/>
              <a:gd name="connsiteX167" fmla="*/ 4395019 w 5530645"/>
              <a:gd name="connsiteY167" fmla="*/ 5250426 h 5545394"/>
              <a:gd name="connsiteX168" fmla="*/ 4203290 w 5530645"/>
              <a:gd name="connsiteY168" fmla="*/ 5294671 h 5545394"/>
              <a:gd name="connsiteX169" fmla="*/ 4041058 w 5530645"/>
              <a:gd name="connsiteY169" fmla="*/ 5383162 h 5545394"/>
              <a:gd name="connsiteX170" fmla="*/ 3996813 w 5530645"/>
              <a:gd name="connsiteY170" fmla="*/ 5427407 h 5545394"/>
              <a:gd name="connsiteX171" fmla="*/ 3952567 w 5530645"/>
              <a:gd name="connsiteY171" fmla="*/ 5442155 h 5545394"/>
              <a:gd name="connsiteX172" fmla="*/ 3878825 w 5530645"/>
              <a:gd name="connsiteY172" fmla="*/ 5471652 h 5545394"/>
              <a:gd name="connsiteX173" fmla="*/ 3834580 w 5530645"/>
              <a:gd name="connsiteY173" fmla="*/ 5486400 h 5545394"/>
              <a:gd name="connsiteX174" fmla="*/ 3731342 w 5530645"/>
              <a:gd name="connsiteY174" fmla="*/ 5545394 h 5545394"/>
              <a:gd name="connsiteX175" fmla="*/ 3288890 w 5530645"/>
              <a:gd name="connsiteY175" fmla="*/ 5515897 h 5545394"/>
              <a:gd name="connsiteX176" fmla="*/ 3200400 w 5530645"/>
              <a:gd name="connsiteY176" fmla="*/ 5501149 h 5545394"/>
              <a:gd name="connsiteX177" fmla="*/ 3229896 w 5530645"/>
              <a:gd name="connsiteY177" fmla="*/ 5412658 h 5545394"/>
              <a:gd name="connsiteX178" fmla="*/ 3185651 w 5530645"/>
              <a:gd name="connsiteY178" fmla="*/ 5383162 h 5545394"/>
              <a:gd name="connsiteX179" fmla="*/ 3141406 w 5530645"/>
              <a:gd name="connsiteY179" fmla="*/ 5368413 h 5545394"/>
              <a:gd name="connsiteX180" fmla="*/ 2993922 w 5530645"/>
              <a:gd name="connsiteY180" fmla="*/ 5338917 h 5545394"/>
              <a:gd name="connsiteX181" fmla="*/ 2816942 w 5530645"/>
              <a:gd name="connsiteY181" fmla="*/ 5294671 h 5545394"/>
              <a:gd name="connsiteX182" fmla="*/ 2743200 w 5530645"/>
              <a:gd name="connsiteY182" fmla="*/ 5265175 h 5545394"/>
              <a:gd name="connsiteX183" fmla="*/ 2654709 w 5530645"/>
              <a:gd name="connsiteY183" fmla="*/ 5235678 h 5545394"/>
              <a:gd name="connsiteX184" fmla="*/ 2625213 w 5530645"/>
              <a:gd name="connsiteY184" fmla="*/ 5176684 h 5545394"/>
              <a:gd name="connsiteX185" fmla="*/ 2271251 w 5530645"/>
              <a:gd name="connsiteY185" fmla="*/ 5147187 h 5545394"/>
              <a:gd name="connsiteX186" fmla="*/ 2153264 w 5530645"/>
              <a:gd name="connsiteY186" fmla="*/ 5132439 h 5545394"/>
              <a:gd name="connsiteX187" fmla="*/ 2101954 w 5530645"/>
              <a:gd name="connsiteY187" fmla="*/ 5119671 h 5545394"/>
              <a:gd name="connsiteX188" fmla="*/ 2088489 w 5530645"/>
              <a:gd name="connsiteY188" fmla="*/ 5116372 h 5545394"/>
              <a:gd name="connsiteX189" fmla="*/ 2099151 w 5530645"/>
              <a:gd name="connsiteY189" fmla="*/ 5118715 h 5545394"/>
              <a:gd name="connsiteX190" fmla="*/ 2050025 w 5530645"/>
              <a:gd name="connsiteY190" fmla="*/ 5102942 h 5545394"/>
              <a:gd name="connsiteX191" fmla="*/ 1991032 w 5530645"/>
              <a:gd name="connsiteY191" fmla="*/ 5088194 h 5545394"/>
              <a:gd name="connsiteX192" fmla="*/ 1946787 w 5530645"/>
              <a:gd name="connsiteY192" fmla="*/ 5073446 h 5545394"/>
              <a:gd name="connsiteX193" fmla="*/ 1828800 w 5530645"/>
              <a:gd name="connsiteY193" fmla="*/ 5043949 h 5545394"/>
              <a:gd name="connsiteX194" fmla="*/ 1784554 w 5530645"/>
              <a:gd name="connsiteY194" fmla="*/ 5029200 h 5545394"/>
              <a:gd name="connsiteX195" fmla="*/ 1637071 w 5530645"/>
              <a:gd name="connsiteY195" fmla="*/ 4896465 h 5545394"/>
              <a:gd name="connsiteX196" fmla="*/ 1386348 w 5530645"/>
              <a:gd name="connsiteY196" fmla="*/ 4778478 h 5545394"/>
              <a:gd name="connsiteX197" fmla="*/ 1165122 w 5530645"/>
              <a:gd name="connsiteY197" fmla="*/ 4704736 h 5545394"/>
              <a:gd name="connsiteX198" fmla="*/ 1091380 w 5530645"/>
              <a:gd name="connsiteY198" fmla="*/ 4660491 h 5545394"/>
              <a:gd name="connsiteX199" fmla="*/ 1047135 w 5530645"/>
              <a:gd name="connsiteY199" fmla="*/ 4645742 h 5545394"/>
              <a:gd name="connsiteX200" fmla="*/ 1091380 w 5530645"/>
              <a:gd name="connsiteY200" fmla="*/ 4601497 h 5545394"/>
              <a:gd name="connsiteX201" fmla="*/ 1120877 w 5530645"/>
              <a:gd name="connsiteY201" fmla="*/ 4557252 h 5545394"/>
              <a:gd name="connsiteX202" fmla="*/ 1165122 w 5530645"/>
              <a:gd name="connsiteY202" fmla="*/ 4527755 h 5545394"/>
              <a:gd name="connsiteX203" fmla="*/ 1135625 w 5530645"/>
              <a:gd name="connsiteY203" fmla="*/ 4483510 h 5545394"/>
              <a:gd name="connsiteX204" fmla="*/ 1076632 w 5530645"/>
              <a:gd name="connsiteY204" fmla="*/ 4454013 h 5545394"/>
              <a:gd name="connsiteX205" fmla="*/ 1150374 w 5530645"/>
              <a:gd name="connsiteY205" fmla="*/ 4336026 h 5545394"/>
              <a:gd name="connsiteX206" fmla="*/ 1106129 w 5530645"/>
              <a:gd name="connsiteY206" fmla="*/ 4247536 h 5545394"/>
              <a:gd name="connsiteX207" fmla="*/ 988142 w 5530645"/>
              <a:gd name="connsiteY207" fmla="*/ 4159046 h 5545394"/>
              <a:gd name="connsiteX208" fmla="*/ 943896 w 5530645"/>
              <a:gd name="connsiteY208" fmla="*/ 4129549 h 5545394"/>
              <a:gd name="connsiteX209" fmla="*/ 899651 w 5530645"/>
              <a:gd name="connsiteY209" fmla="*/ 4114800 h 5545394"/>
              <a:gd name="connsiteX210" fmla="*/ 840658 w 5530645"/>
              <a:gd name="connsiteY210" fmla="*/ 3996813 h 5545394"/>
              <a:gd name="connsiteX211" fmla="*/ 796413 w 5530645"/>
              <a:gd name="connsiteY211" fmla="*/ 3967317 h 5545394"/>
              <a:gd name="connsiteX212" fmla="*/ 752167 w 5530645"/>
              <a:gd name="connsiteY212" fmla="*/ 3923071 h 5545394"/>
              <a:gd name="connsiteX213" fmla="*/ 693174 w 5530645"/>
              <a:gd name="connsiteY213" fmla="*/ 3893575 h 5545394"/>
              <a:gd name="connsiteX214" fmla="*/ 634180 w 5530645"/>
              <a:gd name="connsiteY214" fmla="*/ 3849329 h 5545394"/>
              <a:gd name="connsiteX215" fmla="*/ 589935 w 5530645"/>
              <a:gd name="connsiteY215" fmla="*/ 3819833 h 5545394"/>
              <a:gd name="connsiteX216" fmla="*/ 560438 w 5530645"/>
              <a:gd name="connsiteY216" fmla="*/ 3731342 h 5545394"/>
              <a:gd name="connsiteX217" fmla="*/ 545690 w 5530645"/>
              <a:gd name="connsiteY217" fmla="*/ 3687097 h 5545394"/>
              <a:gd name="connsiteX218" fmla="*/ 516193 w 5530645"/>
              <a:gd name="connsiteY218" fmla="*/ 3642852 h 5545394"/>
              <a:gd name="connsiteX219" fmla="*/ 678425 w 5530645"/>
              <a:gd name="connsiteY219" fmla="*/ 3451123 h 5545394"/>
              <a:gd name="connsiteX220" fmla="*/ 648929 w 5530645"/>
              <a:gd name="connsiteY220" fmla="*/ 3347884 h 5545394"/>
              <a:gd name="connsiteX221" fmla="*/ 604684 w 5530645"/>
              <a:gd name="connsiteY221" fmla="*/ 3318387 h 5545394"/>
              <a:gd name="connsiteX222" fmla="*/ 398206 w 5530645"/>
              <a:gd name="connsiteY222" fmla="*/ 3215149 h 5545394"/>
              <a:gd name="connsiteX223" fmla="*/ 294967 w 5530645"/>
              <a:gd name="connsiteY223" fmla="*/ 3185652 h 5545394"/>
              <a:gd name="connsiteX224" fmla="*/ 250722 w 5530645"/>
              <a:gd name="connsiteY224" fmla="*/ 3141407 h 5545394"/>
              <a:gd name="connsiteX225" fmla="*/ 235974 w 5530645"/>
              <a:gd name="connsiteY225" fmla="*/ 3082413 h 5545394"/>
              <a:gd name="connsiteX226" fmla="*/ 309716 w 5530645"/>
              <a:gd name="connsiteY226" fmla="*/ 2831691 h 5545394"/>
              <a:gd name="connsiteX227" fmla="*/ 353961 w 5530645"/>
              <a:gd name="connsiteY227" fmla="*/ 2787446 h 5545394"/>
              <a:gd name="connsiteX228" fmla="*/ 339213 w 5530645"/>
              <a:gd name="connsiteY228" fmla="*/ 2684207 h 5545394"/>
              <a:gd name="connsiteX229" fmla="*/ 294967 w 5530645"/>
              <a:gd name="connsiteY229" fmla="*/ 2654710 h 5545394"/>
              <a:gd name="connsiteX230" fmla="*/ 235974 w 5530645"/>
              <a:gd name="connsiteY230" fmla="*/ 2551471 h 5545394"/>
              <a:gd name="connsiteX231" fmla="*/ 176980 w 5530645"/>
              <a:gd name="connsiteY231" fmla="*/ 2492478 h 5545394"/>
              <a:gd name="connsiteX232" fmla="*/ 147484 w 5530645"/>
              <a:gd name="connsiteY232" fmla="*/ 2433484 h 5545394"/>
              <a:gd name="connsiteX233" fmla="*/ 221225 w 5530645"/>
              <a:gd name="connsiteY233" fmla="*/ 2256504 h 5545394"/>
              <a:gd name="connsiteX234" fmla="*/ 294967 w 5530645"/>
              <a:gd name="connsiteY234" fmla="*/ 2153265 h 5545394"/>
              <a:gd name="connsiteX235" fmla="*/ 309716 w 5530645"/>
              <a:gd name="connsiteY235" fmla="*/ 2109020 h 5545394"/>
              <a:gd name="connsiteX236" fmla="*/ 280219 w 5530645"/>
              <a:gd name="connsiteY236" fmla="*/ 2064775 h 5545394"/>
              <a:gd name="connsiteX237" fmla="*/ 191729 w 5530645"/>
              <a:gd name="connsiteY237" fmla="*/ 1976284 h 5545394"/>
              <a:gd name="connsiteX238" fmla="*/ 132735 w 5530645"/>
              <a:gd name="connsiteY238" fmla="*/ 1887794 h 5545394"/>
              <a:gd name="connsiteX239" fmla="*/ 103238 w 5530645"/>
              <a:gd name="connsiteY239" fmla="*/ 1740310 h 5545394"/>
              <a:gd name="connsiteX240" fmla="*/ 58993 w 5530645"/>
              <a:gd name="connsiteY240" fmla="*/ 1681317 h 5545394"/>
              <a:gd name="connsiteX241" fmla="*/ 0 w 5530645"/>
              <a:gd name="connsiteY241" fmla="*/ 1578078 h 5545394"/>
              <a:gd name="connsiteX242" fmla="*/ 103238 w 5530645"/>
              <a:gd name="connsiteY242" fmla="*/ 1460091 h 5545394"/>
              <a:gd name="connsiteX243" fmla="*/ 206477 w 5530645"/>
              <a:gd name="connsiteY243" fmla="*/ 1371600 h 5545394"/>
              <a:gd name="connsiteX244" fmla="*/ 280219 w 5530645"/>
              <a:gd name="connsiteY244" fmla="*/ 1283110 h 5545394"/>
              <a:gd name="connsiteX245" fmla="*/ 353961 w 5530645"/>
              <a:gd name="connsiteY245" fmla="*/ 1253613 h 5545394"/>
              <a:gd name="connsiteX246" fmla="*/ 501445 w 5530645"/>
              <a:gd name="connsiteY246" fmla="*/ 1209368 h 5545394"/>
              <a:gd name="connsiteX247" fmla="*/ 663677 w 5530645"/>
              <a:gd name="connsiteY247" fmla="*/ 1150375 h 5545394"/>
              <a:gd name="connsiteX248" fmla="*/ 707922 w 5530645"/>
              <a:gd name="connsiteY248" fmla="*/ 1106129 h 5545394"/>
              <a:gd name="connsiteX249" fmla="*/ 884903 w 5530645"/>
              <a:gd name="connsiteY249" fmla="*/ 1002891 h 5545394"/>
              <a:gd name="connsiteX250" fmla="*/ 958645 w 5530645"/>
              <a:gd name="connsiteY250" fmla="*/ 958646 h 5545394"/>
              <a:gd name="connsiteX251" fmla="*/ 1076632 w 5530645"/>
              <a:gd name="connsiteY251" fmla="*/ 914400 h 5545394"/>
              <a:gd name="connsiteX252" fmla="*/ 1120877 w 5530645"/>
              <a:gd name="connsiteY252" fmla="*/ 870155 h 5545394"/>
              <a:gd name="connsiteX253" fmla="*/ 1165122 w 5530645"/>
              <a:gd name="connsiteY253" fmla="*/ 796413 h 5545394"/>
              <a:gd name="connsiteX254" fmla="*/ 1253613 w 5530645"/>
              <a:gd name="connsiteY254" fmla="*/ 766917 h 5545394"/>
              <a:gd name="connsiteX255" fmla="*/ 1327354 w 5530645"/>
              <a:gd name="connsiteY255" fmla="*/ 737420 h 5545394"/>
              <a:gd name="connsiteX256" fmla="*/ 1386348 w 5530645"/>
              <a:gd name="connsiteY256" fmla="*/ 707923 h 5545394"/>
              <a:gd name="connsiteX257" fmla="*/ 1474838 w 5530645"/>
              <a:gd name="connsiteY257" fmla="*/ 693175 h 5545394"/>
              <a:gd name="connsiteX258" fmla="*/ 1607574 w 5530645"/>
              <a:gd name="connsiteY258" fmla="*/ 634181 h 5545394"/>
              <a:gd name="connsiteX259" fmla="*/ 1710813 w 5530645"/>
              <a:gd name="connsiteY259" fmla="*/ 575187 h 5545394"/>
              <a:gd name="connsiteX260" fmla="*/ 1828800 w 5530645"/>
              <a:gd name="connsiteY260" fmla="*/ 530942 h 5545394"/>
              <a:gd name="connsiteX261" fmla="*/ 1932038 w 5530645"/>
              <a:gd name="connsiteY261" fmla="*/ 501446 h 5545394"/>
              <a:gd name="connsiteX262" fmla="*/ 2050025 w 5530645"/>
              <a:gd name="connsiteY262" fmla="*/ 471949 h 5545394"/>
              <a:gd name="connsiteX263" fmla="*/ 2389238 w 5530645"/>
              <a:gd name="connsiteY263" fmla="*/ 398207 h 5545394"/>
              <a:gd name="connsiteX264" fmla="*/ 2566219 w 5530645"/>
              <a:gd name="connsiteY264" fmla="*/ 339213 h 5545394"/>
              <a:gd name="connsiteX265" fmla="*/ 2610464 w 5530645"/>
              <a:gd name="connsiteY265" fmla="*/ 309717 h 5545394"/>
              <a:gd name="connsiteX266" fmla="*/ 2728451 w 5530645"/>
              <a:gd name="connsiteY266" fmla="*/ 235975 h 5545394"/>
              <a:gd name="connsiteX267" fmla="*/ 3008671 w 5530645"/>
              <a:gd name="connsiteY267" fmla="*/ 176981 h 5545394"/>
              <a:gd name="connsiteX268" fmla="*/ 3082413 w 5530645"/>
              <a:gd name="connsiteY268" fmla="*/ 162233 h 5545394"/>
              <a:gd name="connsiteX269" fmla="*/ 3170903 w 5530645"/>
              <a:gd name="connsiteY269" fmla="*/ 132736 h 5545394"/>
              <a:gd name="connsiteX270" fmla="*/ 3229896 w 5530645"/>
              <a:gd name="connsiteY270" fmla="*/ 117987 h 5545394"/>
              <a:gd name="connsiteX271" fmla="*/ 3244645 w 5530645"/>
              <a:gd name="connsiteY271" fmla="*/ 191729 h 5545394"/>
              <a:gd name="connsiteX272" fmla="*/ 3495367 w 5530645"/>
              <a:gd name="connsiteY272" fmla="*/ 206478 h 5545394"/>
              <a:gd name="connsiteX273" fmla="*/ 3436374 w 5530645"/>
              <a:gd name="connsiteY273" fmla="*/ 250723 h 5545394"/>
              <a:gd name="connsiteX274" fmla="*/ 3495367 w 5530645"/>
              <a:gd name="connsiteY274" fmla="*/ 265471 h 5545394"/>
              <a:gd name="connsiteX275" fmla="*/ 3569109 w 5530645"/>
              <a:gd name="connsiteY275" fmla="*/ 250723 h 5545394"/>
              <a:gd name="connsiteX276" fmla="*/ 3701845 w 5530645"/>
              <a:gd name="connsiteY276" fmla="*/ 235975 h 5545394"/>
              <a:gd name="connsiteX277" fmla="*/ 3819832 w 5530645"/>
              <a:gd name="connsiteY277" fmla="*/ 221226 h 5545394"/>
              <a:gd name="connsiteX278" fmla="*/ 4055806 w 5530645"/>
              <a:gd name="connsiteY278" fmla="*/ 147484 h 5545394"/>
              <a:gd name="connsiteX279" fmla="*/ 4188542 w 5530645"/>
              <a:gd name="connsiteY279" fmla="*/ 103239 h 5545394"/>
              <a:gd name="connsiteX280" fmla="*/ 4291780 w 5530645"/>
              <a:gd name="connsiteY280" fmla="*/ 73742 h 5545394"/>
              <a:gd name="connsiteX281" fmla="*/ 4350774 w 5530645"/>
              <a:gd name="connsiteY281" fmla="*/ 44246 h 5545394"/>
              <a:gd name="connsiteX282" fmla="*/ 4424516 w 5530645"/>
              <a:gd name="connsiteY282" fmla="*/ 29497 h 5545394"/>
              <a:gd name="connsiteX283" fmla="*/ 4527754 w 5530645"/>
              <a:gd name="connsiteY283" fmla="*/ 0 h 5545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</a:cxnLst>
            <a:rect l="l" t="t" r="r" b="b"/>
            <a:pathLst>
              <a:path w="5530645" h="5545394">
                <a:moveTo>
                  <a:pt x="2078607" y="5114003"/>
                </a:moveTo>
                <a:cubicBezTo>
                  <a:pt x="2076781" y="5113546"/>
                  <a:pt x="2076783" y="5113521"/>
                  <a:pt x="2080159" y="5114331"/>
                </a:cubicBezTo>
                <a:lnTo>
                  <a:pt x="2088489" y="5116372"/>
                </a:lnTo>
                <a:lnTo>
                  <a:pt x="2088028" y="5116270"/>
                </a:lnTo>
                <a:cubicBezTo>
                  <a:pt x="2084089" y="5115351"/>
                  <a:pt x="2080434" y="5114461"/>
                  <a:pt x="2078607" y="5114003"/>
                </a:cubicBezTo>
                <a:close/>
                <a:moveTo>
                  <a:pt x="4527754" y="0"/>
                </a:moveTo>
                <a:cubicBezTo>
                  <a:pt x="4557251" y="4916"/>
                  <a:pt x="4589498" y="1376"/>
                  <a:pt x="4616245" y="14749"/>
                </a:cubicBezTo>
                <a:cubicBezTo>
                  <a:pt x="4632099" y="22676"/>
                  <a:pt x="4630352" y="50200"/>
                  <a:pt x="4645742" y="58994"/>
                </a:cubicBezTo>
                <a:cubicBezTo>
                  <a:pt x="4654270" y="63867"/>
                  <a:pt x="4807533" y="88396"/>
                  <a:pt x="4807974" y="88491"/>
                </a:cubicBezTo>
                <a:cubicBezTo>
                  <a:pt x="4847613" y="96985"/>
                  <a:pt x="4886499" y="108702"/>
                  <a:pt x="4925961" y="117987"/>
                </a:cubicBezTo>
                <a:cubicBezTo>
                  <a:pt x="4970080" y="128368"/>
                  <a:pt x="5015116" y="135032"/>
                  <a:pt x="5058696" y="147484"/>
                </a:cubicBezTo>
                <a:cubicBezTo>
                  <a:pt x="5084152" y="154757"/>
                  <a:pt x="5107558" y="167934"/>
                  <a:pt x="5132438" y="176981"/>
                </a:cubicBezTo>
                <a:cubicBezTo>
                  <a:pt x="5161659" y="187607"/>
                  <a:pt x="5191432" y="196646"/>
                  <a:pt x="5220929" y="206478"/>
                </a:cubicBezTo>
                <a:cubicBezTo>
                  <a:pt x="5235677" y="216310"/>
                  <a:pt x="5265174" y="218250"/>
                  <a:pt x="5265174" y="235975"/>
                </a:cubicBezTo>
                <a:cubicBezTo>
                  <a:pt x="5265174" y="256832"/>
                  <a:pt x="5234282" y="264197"/>
                  <a:pt x="5220929" y="280220"/>
                </a:cubicBezTo>
                <a:cubicBezTo>
                  <a:pt x="5159477" y="353962"/>
                  <a:pt x="5228303" y="299884"/>
                  <a:pt x="5147187" y="353962"/>
                </a:cubicBezTo>
                <a:cubicBezTo>
                  <a:pt x="5264984" y="530655"/>
                  <a:pt x="4996030" y="153022"/>
                  <a:pt x="5515896" y="412955"/>
                </a:cubicBezTo>
                <a:cubicBezTo>
                  <a:pt x="5559425" y="434720"/>
                  <a:pt x="5412658" y="516194"/>
                  <a:pt x="5412658" y="516194"/>
                </a:cubicBezTo>
                <a:cubicBezTo>
                  <a:pt x="5422490" y="545691"/>
                  <a:pt x="5425675" y="578318"/>
                  <a:pt x="5442154" y="604684"/>
                </a:cubicBezTo>
                <a:cubicBezTo>
                  <a:pt x="5451549" y="619715"/>
                  <a:pt x="5473866" y="621647"/>
                  <a:pt x="5486400" y="634181"/>
                </a:cubicBezTo>
                <a:cubicBezTo>
                  <a:pt x="5514988" y="662769"/>
                  <a:pt x="5518650" y="686688"/>
                  <a:pt x="5530645" y="722671"/>
                </a:cubicBezTo>
                <a:cubicBezTo>
                  <a:pt x="5520813" y="752168"/>
                  <a:pt x="5517627" y="784796"/>
                  <a:pt x="5501148" y="811162"/>
                </a:cubicBezTo>
                <a:cubicBezTo>
                  <a:pt x="5491754" y="826193"/>
                  <a:pt x="5470520" y="829311"/>
                  <a:pt x="5456903" y="840658"/>
                </a:cubicBezTo>
                <a:cubicBezTo>
                  <a:pt x="5440880" y="854011"/>
                  <a:pt x="5427406" y="870155"/>
                  <a:pt x="5412658" y="884904"/>
                </a:cubicBezTo>
                <a:cubicBezTo>
                  <a:pt x="5407742" y="899652"/>
                  <a:pt x="5395353" y="913814"/>
                  <a:pt x="5397909" y="929149"/>
                </a:cubicBezTo>
                <a:cubicBezTo>
                  <a:pt x="5400823" y="946633"/>
                  <a:pt x="5419479" y="957540"/>
                  <a:pt x="5427406" y="973394"/>
                </a:cubicBezTo>
                <a:cubicBezTo>
                  <a:pt x="5434358" y="987299"/>
                  <a:pt x="5437238" y="1002891"/>
                  <a:pt x="5442154" y="1017639"/>
                </a:cubicBezTo>
                <a:cubicBezTo>
                  <a:pt x="5337342" y="1122451"/>
                  <a:pt x="5340882" y="1071716"/>
                  <a:pt x="5368413" y="1209368"/>
                </a:cubicBezTo>
                <a:cubicBezTo>
                  <a:pt x="5371462" y="1224612"/>
                  <a:pt x="5378245" y="1238865"/>
                  <a:pt x="5383161" y="1253613"/>
                </a:cubicBezTo>
                <a:cubicBezTo>
                  <a:pt x="5378245" y="1278194"/>
                  <a:pt x="5375009" y="1303171"/>
                  <a:pt x="5368413" y="1327355"/>
                </a:cubicBezTo>
                <a:cubicBezTo>
                  <a:pt x="5360232" y="1357352"/>
                  <a:pt x="5338916" y="1415846"/>
                  <a:pt x="5338916" y="1415846"/>
                </a:cubicBezTo>
                <a:cubicBezTo>
                  <a:pt x="5343832" y="1440426"/>
                  <a:pt x="5359744" y="1465268"/>
                  <a:pt x="5353664" y="1489587"/>
                </a:cubicBezTo>
                <a:cubicBezTo>
                  <a:pt x="5348605" y="1509822"/>
                  <a:pt x="5326105" y="1521318"/>
                  <a:pt x="5309419" y="1533833"/>
                </a:cubicBezTo>
                <a:cubicBezTo>
                  <a:pt x="5286487" y="1551033"/>
                  <a:pt x="5258610" y="1560879"/>
                  <a:pt x="5235677" y="1578078"/>
                </a:cubicBezTo>
                <a:cubicBezTo>
                  <a:pt x="5147297" y="1644363"/>
                  <a:pt x="5235922" y="1607493"/>
                  <a:pt x="5147187" y="1637071"/>
                </a:cubicBezTo>
                <a:cubicBezTo>
                  <a:pt x="5122606" y="1656736"/>
                  <a:pt x="5101600" y="1681987"/>
                  <a:pt x="5073445" y="1696065"/>
                </a:cubicBezTo>
                <a:cubicBezTo>
                  <a:pt x="5051024" y="1707275"/>
                  <a:pt x="5023887" y="1704217"/>
                  <a:pt x="4999703" y="1710813"/>
                </a:cubicBezTo>
                <a:cubicBezTo>
                  <a:pt x="4969706" y="1718994"/>
                  <a:pt x="4940081" y="1728763"/>
                  <a:pt x="4911213" y="1740310"/>
                </a:cubicBezTo>
                <a:cubicBezTo>
                  <a:pt x="4817175" y="1777925"/>
                  <a:pt x="4886317" y="1766123"/>
                  <a:pt x="4778477" y="1799304"/>
                </a:cubicBezTo>
                <a:cubicBezTo>
                  <a:pt x="4611954" y="1850542"/>
                  <a:pt x="4444180" y="1897626"/>
                  <a:pt x="4277032" y="1946787"/>
                </a:cubicBezTo>
                <a:cubicBezTo>
                  <a:pt x="4279513" y="1943479"/>
                  <a:pt x="4345817" y="1868029"/>
                  <a:pt x="4336025" y="1843549"/>
                </a:cubicBezTo>
                <a:cubicBezTo>
                  <a:pt x="4329442" y="1827091"/>
                  <a:pt x="4308072" y="1821034"/>
                  <a:pt x="4291780" y="1814052"/>
                </a:cubicBezTo>
                <a:cubicBezTo>
                  <a:pt x="4263782" y="1802053"/>
                  <a:pt x="4164254" y="1787881"/>
                  <a:pt x="4144296" y="1784555"/>
                </a:cubicBezTo>
                <a:cubicBezTo>
                  <a:pt x="3980290" y="1718952"/>
                  <a:pt x="4172904" y="1789259"/>
                  <a:pt x="3967316" y="1740310"/>
                </a:cubicBezTo>
                <a:cubicBezTo>
                  <a:pt x="3897682" y="1723731"/>
                  <a:pt x="3828745" y="1703953"/>
                  <a:pt x="3760838" y="1681317"/>
                </a:cubicBezTo>
                <a:lnTo>
                  <a:pt x="3672348" y="1651820"/>
                </a:lnTo>
                <a:cubicBezTo>
                  <a:pt x="3667432" y="1607575"/>
                  <a:pt x="3676021" y="1559611"/>
                  <a:pt x="3657600" y="1519084"/>
                </a:cubicBezTo>
                <a:cubicBezTo>
                  <a:pt x="3648502" y="1499069"/>
                  <a:pt x="3620564" y="1490685"/>
                  <a:pt x="3598606" y="1489587"/>
                </a:cubicBezTo>
                <a:cubicBezTo>
                  <a:pt x="3519893" y="1485651"/>
                  <a:pt x="3441290" y="1499420"/>
                  <a:pt x="3362632" y="1504336"/>
                </a:cubicBezTo>
                <a:lnTo>
                  <a:pt x="3185651" y="1533833"/>
                </a:lnTo>
                <a:cubicBezTo>
                  <a:pt x="3160965" y="1538189"/>
                  <a:pt x="3136093" y="1541985"/>
                  <a:pt x="3111909" y="1548581"/>
                </a:cubicBezTo>
                <a:cubicBezTo>
                  <a:pt x="3081912" y="1556762"/>
                  <a:pt x="3053583" y="1570537"/>
                  <a:pt x="3023419" y="1578078"/>
                </a:cubicBezTo>
                <a:cubicBezTo>
                  <a:pt x="2972430" y="1590825"/>
                  <a:pt x="2924967" y="1589188"/>
                  <a:pt x="2875935" y="1607575"/>
                </a:cubicBezTo>
                <a:cubicBezTo>
                  <a:pt x="2855349" y="1615295"/>
                  <a:pt x="2837528" y="1629351"/>
                  <a:pt x="2816942" y="1637071"/>
                </a:cubicBezTo>
                <a:cubicBezTo>
                  <a:pt x="2797963" y="1644188"/>
                  <a:pt x="2777178" y="1645410"/>
                  <a:pt x="2757948" y="1651820"/>
                </a:cubicBezTo>
                <a:cubicBezTo>
                  <a:pt x="2673869" y="1679846"/>
                  <a:pt x="2590933" y="1711194"/>
                  <a:pt x="2507225" y="1740310"/>
                </a:cubicBezTo>
                <a:cubicBezTo>
                  <a:pt x="2477858" y="1750524"/>
                  <a:pt x="2448232" y="1759975"/>
                  <a:pt x="2418735" y="1769807"/>
                </a:cubicBezTo>
                <a:cubicBezTo>
                  <a:pt x="2389238" y="1779639"/>
                  <a:pt x="2358055" y="1785399"/>
                  <a:pt x="2330245" y="1799304"/>
                </a:cubicBezTo>
                <a:cubicBezTo>
                  <a:pt x="2310580" y="1809136"/>
                  <a:pt x="2292108" y="1821848"/>
                  <a:pt x="2271251" y="1828800"/>
                </a:cubicBezTo>
                <a:cubicBezTo>
                  <a:pt x="2247470" y="1836727"/>
                  <a:pt x="2222090" y="1838633"/>
                  <a:pt x="2197509" y="1843549"/>
                </a:cubicBezTo>
                <a:cubicBezTo>
                  <a:pt x="2182761" y="1853381"/>
                  <a:pt x="2166881" y="1861698"/>
                  <a:pt x="2153264" y="1873046"/>
                </a:cubicBezTo>
                <a:cubicBezTo>
                  <a:pt x="2137241" y="1886399"/>
                  <a:pt x="2125705" y="1904777"/>
                  <a:pt x="2109019" y="1917291"/>
                </a:cubicBezTo>
                <a:cubicBezTo>
                  <a:pt x="1952878" y="2034397"/>
                  <a:pt x="2112351" y="1884462"/>
                  <a:pt x="1976284" y="2020529"/>
                </a:cubicBezTo>
                <a:cubicBezTo>
                  <a:pt x="1971368" y="2035278"/>
                  <a:pt x="1958979" y="2049440"/>
                  <a:pt x="1961535" y="2064775"/>
                </a:cubicBezTo>
                <a:cubicBezTo>
                  <a:pt x="1969115" y="2110256"/>
                  <a:pt x="2017489" y="2122249"/>
                  <a:pt x="2050025" y="2138517"/>
                </a:cubicBezTo>
                <a:cubicBezTo>
                  <a:pt x="2019332" y="2261292"/>
                  <a:pt x="2062327" y="2145528"/>
                  <a:pt x="1991032" y="2227007"/>
                </a:cubicBezTo>
                <a:cubicBezTo>
                  <a:pt x="1967687" y="2253686"/>
                  <a:pt x="1951703" y="2286000"/>
                  <a:pt x="1932038" y="2315497"/>
                </a:cubicBezTo>
                <a:cubicBezTo>
                  <a:pt x="1893920" y="2372675"/>
                  <a:pt x="1908147" y="2342929"/>
                  <a:pt x="1887793" y="2403987"/>
                </a:cubicBezTo>
                <a:cubicBezTo>
                  <a:pt x="1892709" y="2433484"/>
                  <a:pt x="1890397" y="2465151"/>
                  <a:pt x="1902542" y="2492478"/>
                </a:cubicBezTo>
                <a:cubicBezTo>
                  <a:pt x="1911013" y="2511538"/>
                  <a:pt x="1930951" y="2523149"/>
                  <a:pt x="1946787" y="2536723"/>
                </a:cubicBezTo>
                <a:cubicBezTo>
                  <a:pt x="1978800" y="2564163"/>
                  <a:pt x="2015009" y="2587121"/>
                  <a:pt x="2050025" y="2610465"/>
                </a:cubicBezTo>
                <a:cubicBezTo>
                  <a:pt x="2054941" y="2625213"/>
                  <a:pt x="2064774" y="2639164"/>
                  <a:pt x="2064774" y="2654710"/>
                </a:cubicBezTo>
                <a:cubicBezTo>
                  <a:pt x="2064774" y="2803714"/>
                  <a:pt x="2053438" y="2711386"/>
                  <a:pt x="2035277" y="2802194"/>
                </a:cubicBezTo>
                <a:cubicBezTo>
                  <a:pt x="2023548" y="2860840"/>
                  <a:pt x="2027992" y="2923645"/>
                  <a:pt x="2005780" y="2979175"/>
                </a:cubicBezTo>
                <a:cubicBezTo>
                  <a:pt x="1996651" y="3001997"/>
                  <a:pt x="1963117" y="3005048"/>
                  <a:pt x="1946787" y="3023420"/>
                </a:cubicBezTo>
                <a:cubicBezTo>
                  <a:pt x="1923235" y="3049916"/>
                  <a:pt x="1887793" y="3111910"/>
                  <a:pt x="1887793" y="3111910"/>
                </a:cubicBezTo>
                <a:cubicBezTo>
                  <a:pt x="1897625" y="3126658"/>
                  <a:pt x="1902259" y="3146761"/>
                  <a:pt x="1917290" y="3156155"/>
                </a:cubicBezTo>
                <a:cubicBezTo>
                  <a:pt x="1943656" y="3172634"/>
                  <a:pt x="2005780" y="3185652"/>
                  <a:pt x="2005780" y="3185652"/>
                </a:cubicBezTo>
                <a:cubicBezTo>
                  <a:pt x="2035277" y="3205317"/>
                  <a:pt x="2087319" y="3209883"/>
                  <a:pt x="2094271" y="3244646"/>
                </a:cubicBezTo>
                <a:cubicBezTo>
                  <a:pt x="2099187" y="3269226"/>
                  <a:pt x="2103581" y="3293917"/>
                  <a:pt x="2109019" y="3318387"/>
                </a:cubicBezTo>
                <a:cubicBezTo>
                  <a:pt x="2113416" y="3338174"/>
                  <a:pt x="2110207" y="3362315"/>
                  <a:pt x="2123767" y="3377381"/>
                </a:cubicBezTo>
                <a:cubicBezTo>
                  <a:pt x="2216974" y="3480945"/>
                  <a:pt x="2220859" y="3448050"/>
                  <a:pt x="2315496" y="3495368"/>
                </a:cubicBezTo>
                <a:cubicBezTo>
                  <a:pt x="2331350" y="3503295"/>
                  <a:pt x="2344993" y="3515033"/>
                  <a:pt x="2359742" y="3524865"/>
                </a:cubicBezTo>
                <a:cubicBezTo>
                  <a:pt x="2369574" y="3539613"/>
                  <a:pt x="2391437" y="3551522"/>
                  <a:pt x="2389238" y="3569110"/>
                </a:cubicBezTo>
                <a:cubicBezTo>
                  <a:pt x="2385682" y="3597554"/>
                  <a:pt x="2349047" y="3614474"/>
                  <a:pt x="2344993" y="3642852"/>
                </a:cubicBezTo>
                <a:cubicBezTo>
                  <a:pt x="2325535" y="3779063"/>
                  <a:pt x="2330055" y="3765691"/>
                  <a:pt x="2403987" y="3790336"/>
                </a:cubicBezTo>
                <a:cubicBezTo>
                  <a:pt x="2423651" y="3805084"/>
                  <a:pt x="2440995" y="3823588"/>
                  <a:pt x="2462980" y="3834581"/>
                </a:cubicBezTo>
                <a:cubicBezTo>
                  <a:pt x="2539378" y="3872780"/>
                  <a:pt x="2500964" y="3827825"/>
                  <a:pt x="2566219" y="3864078"/>
                </a:cubicBezTo>
                <a:cubicBezTo>
                  <a:pt x="2597208" y="3881294"/>
                  <a:pt x="2625212" y="3903407"/>
                  <a:pt x="2654709" y="3923071"/>
                </a:cubicBezTo>
                <a:cubicBezTo>
                  <a:pt x="2669457" y="3932903"/>
                  <a:pt x="2684774" y="3941933"/>
                  <a:pt x="2698954" y="3952568"/>
                </a:cubicBezTo>
                <a:cubicBezTo>
                  <a:pt x="2718619" y="3967316"/>
                  <a:pt x="2735962" y="3985820"/>
                  <a:pt x="2757948" y="3996813"/>
                </a:cubicBezTo>
                <a:cubicBezTo>
                  <a:pt x="2794981" y="4015330"/>
                  <a:pt x="2939878" y="4024763"/>
                  <a:pt x="2949677" y="4026310"/>
                </a:cubicBezTo>
                <a:cubicBezTo>
                  <a:pt x="3073347" y="4045837"/>
                  <a:pt x="3061710" y="4043990"/>
                  <a:pt x="3141406" y="4070555"/>
                </a:cubicBezTo>
                <a:cubicBezTo>
                  <a:pt x="3208020" y="4053902"/>
                  <a:pt x="3230358" y="4055345"/>
                  <a:pt x="3288890" y="3996813"/>
                </a:cubicBezTo>
                <a:cubicBezTo>
                  <a:pt x="3367546" y="3918156"/>
                  <a:pt x="3229897" y="3977147"/>
                  <a:pt x="3347884" y="3937820"/>
                </a:cubicBezTo>
                <a:cubicBezTo>
                  <a:pt x="3356342" y="3929362"/>
                  <a:pt x="3421625" y="3869864"/>
                  <a:pt x="3421625" y="3849329"/>
                </a:cubicBezTo>
                <a:cubicBezTo>
                  <a:pt x="3421625" y="3779805"/>
                  <a:pt x="3414115" y="3708809"/>
                  <a:pt x="3392129" y="3642852"/>
                </a:cubicBezTo>
                <a:cubicBezTo>
                  <a:pt x="3382297" y="3613355"/>
                  <a:pt x="3388502" y="3571609"/>
                  <a:pt x="3362632" y="3554362"/>
                </a:cubicBezTo>
                <a:lnTo>
                  <a:pt x="3318387" y="3524865"/>
                </a:lnTo>
                <a:cubicBezTo>
                  <a:pt x="3326587" y="3451067"/>
                  <a:pt x="3311828" y="3398688"/>
                  <a:pt x="3362632" y="3347884"/>
                </a:cubicBezTo>
                <a:cubicBezTo>
                  <a:pt x="3375166" y="3335350"/>
                  <a:pt x="3392129" y="3328219"/>
                  <a:pt x="3406877" y="3318387"/>
                </a:cubicBezTo>
                <a:cubicBezTo>
                  <a:pt x="3411793" y="3303639"/>
                  <a:pt x="3424181" y="3289477"/>
                  <a:pt x="3421625" y="3274142"/>
                </a:cubicBezTo>
                <a:cubicBezTo>
                  <a:pt x="3412769" y="3221002"/>
                  <a:pt x="3372865" y="3225081"/>
                  <a:pt x="3333135" y="3215149"/>
                </a:cubicBezTo>
                <a:cubicBezTo>
                  <a:pt x="3131659" y="3231938"/>
                  <a:pt x="3153697" y="3224981"/>
                  <a:pt x="3082413" y="3200400"/>
                </a:cubicBezTo>
                <a:cubicBezTo>
                  <a:pt x="3011129" y="3175819"/>
                  <a:pt x="2830543" y="3187487"/>
                  <a:pt x="2905432" y="3067665"/>
                </a:cubicBezTo>
                <a:cubicBezTo>
                  <a:pt x="2918460" y="3046821"/>
                  <a:pt x="2934929" y="3028336"/>
                  <a:pt x="2949677" y="3008671"/>
                </a:cubicBezTo>
                <a:cubicBezTo>
                  <a:pt x="2965257" y="2961929"/>
                  <a:pt x="2996714" y="2906364"/>
                  <a:pt x="2905432" y="2875936"/>
                </a:cubicBezTo>
                <a:lnTo>
                  <a:pt x="2816942" y="2846439"/>
                </a:lnTo>
                <a:cubicBezTo>
                  <a:pt x="2807110" y="2831691"/>
                  <a:pt x="2783146" y="2819390"/>
                  <a:pt x="2787445" y="2802194"/>
                </a:cubicBezTo>
                <a:cubicBezTo>
                  <a:pt x="2791215" y="2787112"/>
                  <a:pt x="2819419" y="2796990"/>
                  <a:pt x="2831690" y="2787446"/>
                </a:cubicBezTo>
                <a:cubicBezTo>
                  <a:pt x="2864618" y="2761835"/>
                  <a:pt x="2885471" y="2722094"/>
                  <a:pt x="2920180" y="2698955"/>
                </a:cubicBezTo>
                <a:lnTo>
                  <a:pt x="3008671" y="2639962"/>
                </a:lnTo>
                <a:lnTo>
                  <a:pt x="3052916" y="2610465"/>
                </a:lnTo>
                <a:cubicBezTo>
                  <a:pt x="3057832" y="2595717"/>
                  <a:pt x="3055861" y="2576337"/>
                  <a:pt x="3067664" y="2566220"/>
                </a:cubicBezTo>
                <a:cubicBezTo>
                  <a:pt x="3088246" y="2548578"/>
                  <a:pt x="3199059" y="2503362"/>
                  <a:pt x="3229896" y="2492478"/>
                </a:cubicBezTo>
                <a:cubicBezTo>
                  <a:pt x="3321029" y="2460313"/>
                  <a:pt x="3390092" y="2431669"/>
                  <a:pt x="3480619" y="2418736"/>
                </a:cubicBezTo>
                <a:cubicBezTo>
                  <a:pt x="3524689" y="2412440"/>
                  <a:pt x="3569109" y="2408903"/>
                  <a:pt x="3613354" y="2403987"/>
                </a:cubicBezTo>
                <a:cubicBezTo>
                  <a:pt x="3633019" y="2394155"/>
                  <a:pt x="3650789" y="2370179"/>
                  <a:pt x="3672348" y="2374491"/>
                </a:cubicBezTo>
                <a:cubicBezTo>
                  <a:pt x="3687592" y="2377540"/>
                  <a:pt x="3689652" y="2403401"/>
                  <a:pt x="3687096" y="2418736"/>
                </a:cubicBezTo>
                <a:cubicBezTo>
                  <a:pt x="3684182" y="2436220"/>
                  <a:pt x="3667432" y="2448233"/>
                  <a:pt x="3657600" y="2462981"/>
                </a:cubicBezTo>
                <a:cubicBezTo>
                  <a:pt x="3975292" y="2515930"/>
                  <a:pt x="3774808" y="2490417"/>
                  <a:pt x="4262284" y="2507226"/>
                </a:cubicBezTo>
                <a:cubicBezTo>
                  <a:pt x="4247535" y="2521974"/>
                  <a:pt x="4233874" y="2537897"/>
                  <a:pt x="4218038" y="2551471"/>
                </a:cubicBezTo>
                <a:cubicBezTo>
                  <a:pt x="4186014" y="2578920"/>
                  <a:pt x="4149825" y="2601864"/>
                  <a:pt x="4114800" y="2625213"/>
                </a:cubicBezTo>
                <a:cubicBezTo>
                  <a:pt x="4134464" y="2635045"/>
                  <a:pt x="4152107" y="2651096"/>
                  <a:pt x="4173793" y="2654710"/>
                </a:cubicBezTo>
                <a:cubicBezTo>
                  <a:pt x="4271262" y="2670955"/>
                  <a:pt x="4370552" y="2673295"/>
                  <a:pt x="4468761" y="2684207"/>
                </a:cubicBezTo>
                <a:cubicBezTo>
                  <a:pt x="4503311" y="2688046"/>
                  <a:pt x="4537587" y="2694039"/>
                  <a:pt x="4572000" y="2698955"/>
                </a:cubicBezTo>
                <a:cubicBezTo>
                  <a:pt x="4596581" y="2708787"/>
                  <a:pt x="4625404" y="2711504"/>
                  <a:pt x="4645742" y="2728452"/>
                </a:cubicBezTo>
                <a:cubicBezTo>
                  <a:pt x="4657685" y="2738404"/>
                  <a:pt x="4660490" y="2757151"/>
                  <a:pt x="4660490" y="2772697"/>
                </a:cubicBezTo>
                <a:cubicBezTo>
                  <a:pt x="4660490" y="2876179"/>
                  <a:pt x="4654209" y="2843935"/>
                  <a:pt x="4601496" y="2905433"/>
                </a:cubicBezTo>
                <a:cubicBezTo>
                  <a:pt x="4528322" y="2990802"/>
                  <a:pt x="4590895" y="2941996"/>
                  <a:pt x="4513006" y="2993923"/>
                </a:cubicBezTo>
                <a:cubicBezTo>
                  <a:pt x="4503174" y="3008671"/>
                  <a:pt x="4495044" y="3024710"/>
                  <a:pt x="4483509" y="3038168"/>
                </a:cubicBezTo>
                <a:cubicBezTo>
                  <a:pt x="4465411" y="3059283"/>
                  <a:pt x="4441202" y="3074914"/>
                  <a:pt x="4424516" y="3097162"/>
                </a:cubicBezTo>
                <a:cubicBezTo>
                  <a:pt x="4402645" y="3126324"/>
                  <a:pt x="4391663" y="3166224"/>
                  <a:pt x="4380271" y="3200400"/>
                </a:cubicBezTo>
                <a:cubicBezTo>
                  <a:pt x="4395019" y="3215149"/>
                  <a:pt x="4406407" y="3234298"/>
                  <a:pt x="4424516" y="3244646"/>
                </a:cubicBezTo>
                <a:cubicBezTo>
                  <a:pt x="4442115" y="3254703"/>
                  <a:pt x="4464019" y="3253826"/>
                  <a:pt x="4483509" y="3259394"/>
                </a:cubicBezTo>
                <a:cubicBezTo>
                  <a:pt x="4527388" y="3271931"/>
                  <a:pt x="4538222" y="3281612"/>
                  <a:pt x="4586748" y="3288891"/>
                </a:cubicBezTo>
                <a:cubicBezTo>
                  <a:pt x="4665141" y="3300650"/>
                  <a:pt x="4822722" y="3318387"/>
                  <a:pt x="4822722" y="3318387"/>
                </a:cubicBezTo>
                <a:cubicBezTo>
                  <a:pt x="4910588" y="3376964"/>
                  <a:pt x="4933356" y="3352746"/>
                  <a:pt x="4896464" y="3451123"/>
                </a:cubicBezTo>
                <a:cubicBezTo>
                  <a:pt x="4878066" y="3500182"/>
                  <a:pt x="4798924" y="3553187"/>
                  <a:pt x="4778477" y="3583858"/>
                </a:cubicBezTo>
                <a:lnTo>
                  <a:pt x="4719484" y="3672349"/>
                </a:lnTo>
                <a:cubicBezTo>
                  <a:pt x="4748487" y="3715854"/>
                  <a:pt x="4750641" y="3725352"/>
                  <a:pt x="4793225" y="3760839"/>
                </a:cubicBezTo>
                <a:cubicBezTo>
                  <a:pt x="4806842" y="3772187"/>
                  <a:pt x="4823047" y="3780033"/>
                  <a:pt x="4837471" y="3790336"/>
                </a:cubicBezTo>
                <a:cubicBezTo>
                  <a:pt x="4857473" y="3804623"/>
                  <a:pt x="4877801" y="3818584"/>
                  <a:pt x="4896464" y="3834581"/>
                </a:cubicBezTo>
                <a:cubicBezTo>
                  <a:pt x="4995827" y="3919750"/>
                  <a:pt x="4887165" y="3843130"/>
                  <a:pt x="4984954" y="3908323"/>
                </a:cubicBezTo>
                <a:cubicBezTo>
                  <a:pt x="5004388" y="3966622"/>
                  <a:pt x="5021644" y="3997176"/>
                  <a:pt x="4984954" y="4070555"/>
                </a:cubicBezTo>
                <a:cubicBezTo>
                  <a:pt x="4966299" y="4107866"/>
                  <a:pt x="4919603" y="4124337"/>
                  <a:pt x="4896464" y="4159046"/>
                </a:cubicBezTo>
                <a:cubicBezTo>
                  <a:pt x="4886632" y="4173794"/>
                  <a:pt x="4878743" y="4190043"/>
                  <a:pt x="4866967" y="4203291"/>
                </a:cubicBezTo>
                <a:cubicBezTo>
                  <a:pt x="4839253" y="4234469"/>
                  <a:pt x="4778477" y="4291781"/>
                  <a:pt x="4778477" y="4291781"/>
                </a:cubicBezTo>
                <a:cubicBezTo>
                  <a:pt x="4773561" y="4306529"/>
                  <a:pt x="4761173" y="4320691"/>
                  <a:pt x="4763729" y="4336026"/>
                </a:cubicBezTo>
                <a:cubicBezTo>
                  <a:pt x="4772373" y="4387890"/>
                  <a:pt x="4818362" y="4385585"/>
                  <a:pt x="4852219" y="4409768"/>
                </a:cubicBezTo>
                <a:cubicBezTo>
                  <a:pt x="4869191" y="4421891"/>
                  <a:pt x="4880000" y="4441208"/>
                  <a:pt x="4896464" y="4454013"/>
                </a:cubicBezTo>
                <a:cubicBezTo>
                  <a:pt x="4924447" y="4475778"/>
                  <a:pt x="4984954" y="4513007"/>
                  <a:pt x="4984954" y="4513007"/>
                </a:cubicBezTo>
                <a:cubicBezTo>
                  <a:pt x="4975122" y="4547420"/>
                  <a:pt x="4974426" y="4585896"/>
                  <a:pt x="4955458" y="4616246"/>
                </a:cubicBezTo>
                <a:cubicBezTo>
                  <a:pt x="4947219" y="4629429"/>
                  <a:pt x="4925118" y="4624042"/>
                  <a:pt x="4911213" y="4630994"/>
                </a:cubicBezTo>
                <a:cubicBezTo>
                  <a:pt x="4895359" y="4638921"/>
                  <a:pt x="4882821" y="4652564"/>
                  <a:pt x="4866967" y="4660491"/>
                </a:cubicBezTo>
                <a:cubicBezTo>
                  <a:pt x="4843288" y="4672330"/>
                  <a:pt x="4817417" y="4679235"/>
                  <a:pt x="4793225" y="4689987"/>
                </a:cubicBezTo>
                <a:cubicBezTo>
                  <a:pt x="4716127" y="4724253"/>
                  <a:pt x="4747933" y="4719834"/>
                  <a:pt x="4660490" y="4748981"/>
                </a:cubicBezTo>
                <a:cubicBezTo>
                  <a:pt x="4641260" y="4755391"/>
                  <a:pt x="4621161" y="4758813"/>
                  <a:pt x="4601496" y="4763729"/>
                </a:cubicBezTo>
                <a:cubicBezTo>
                  <a:pt x="4586748" y="4778478"/>
                  <a:pt x="4554301" y="4787327"/>
                  <a:pt x="4557251" y="4807975"/>
                </a:cubicBezTo>
                <a:cubicBezTo>
                  <a:pt x="4561184" y="4835505"/>
                  <a:pt x="4592662" y="4852229"/>
                  <a:pt x="4616245" y="4866968"/>
                </a:cubicBezTo>
                <a:cubicBezTo>
                  <a:pt x="4633434" y="4877711"/>
                  <a:pt x="4656259" y="4874600"/>
                  <a:pt x="4675238" y="4881717"/>
                </a:cubicBezTo>
                <a:cubicBezTo>
                  <a:pt x="4695824" y="4889437"/>
                  <a:pt x="4713570" y="4903700"/>
                  <a:pt x="4734232" y="4911213"/>
                </a:cubicBezTo>
                <a:cubicBezTo>
                  <a:pt x="4767867" y="4923444"/>
                  <a:pt x="4803190" y="4930426"/>
                  <a:pt x="4837471" y="4940710"/>
                </a:cubicBezTo>
                <a:cubicBezTo>
                  <a:pt x="4852361" y="4945177"/>
                  <a:pt x="4866968" y="4950542"/>
                  <a:pt x="4881716" y="4955458"/>
                </a:cubicBezTo>
                <a:cubicBezTo>
                  <a:pt x="4896464" y="4965290"/>
                  <a:pt x="4923454" y="4967408"/>
                  <a:pt x="4925961" y="4984955"/>
                </a:cubicBezTo>
                <a:cubicBezTo>
                  <a:pt x="4929705" y="5011163"/>
                  <a:pt x="4912348" y="5037518"/>
                  <a:pt x="4896464" y="5058697"/>
                </a:cubicBezTo>
                <a:cubicBezTo>
                  <a:pt x="4878306" y="5082908"/>
                  <a:pt x="4807200" y="5121668"/>
                  <a:pt x="4778477" y="5132439"/>
                </a:cubicBezTo>
                <a:cubicBezTo>
                  <a:pt x="4647863" y="5181419"/>
                  <a:pt x="4529750" y="5211932"/>
                  <a:pt x="4395019" y="5250426"/>
                </a:cubicBezTo>
                <a:cubicBezTo>
                  <a:pt x="4263025" y="5288139"/>
                  <a:pt x="4327085" y="5274039"/>
                  <a:pt x="4203290" y="5294671"/>
                </a:cubicBezTo>
                <a:cubicBezTo>
                  <a:pt x="4142484" y="5318994"/>
                  <a:pt x="4090178" y="5334042"/>
                  <a:pt x="4041058" y="5383162"/>
                </a:cubicBezTo>
                <a:cubicBezTo>
                  <a:pt x="4026310" y="5397910"/>
                  <a:pt x="4014167" y="5415838"/>
                  <a:pt x="3996813" y="5427407"/>
                </a:cubicBezTo>
                <a:cubicBezTo>
                  <a:pt x="3983878" y="5436030"/>
                  <a:pt x="3967124" y="5436696"/>
                  <a:pt x="3952567" y="5442155"/>
                </a:cubicBezTo>
                <a:cubicBezTo>
                  <a:pt x="3927778" y="5451451"/>
                  <a:pt x="3903614" y="5462356"/>
                  <a:pt x="3878825" y="5471652"/>
                </a:cubicBezTo>
                <a:cubicBezTo>
                  <a:pt x="3864269" y="5477111"/>
                  <a:pt x="3848869" y="5480276"/>
                  <a:pt x="3834580" y="5486400"/>
                </a:cubicBezTo>
                <a:cubicBezTo>
                  <a:pt x="3782189" y="5508853"/>
                  <a:pt x="3775775" y="5515771"/>
                  <a:pt x="3731342" y="5545394"/>
                </a:cubicBezTo>
                <a:cubicBezTo>
                  <a:pt x="3577788" y="5537312"/>
                  <a:pt x="3439261" y="5533588"/>
                  <a:pt x="3288890" y="5515897"/>
                </a:cubicBezTo>
                <a:cubicBezTo>
                  <a:pt x="3259191" y="5512403"/>
                  <a:pt x="3229897" y="5506065"/>
                  <a:pt x="3200400" y="5501149"/>
                </a:cubicBezTo>
                <a:cubicBezTo>
                  <a:pt x="3210232" y="5471652"/>
                  <a:pt x="3255767" y="5429905"/>
                  <a:pt x="3229896" y="5412658"/>
                </a:cubicBezTo>
                <a:cubicBezTo>
                  <a:pt x="3215148" y="5402826"/>
                  <a:pt x="3201505" y="5391089"/>
                  <a:pt x="3185651" y="5383162"/>
                </a:cubicBezTo>
                <a:cubicBezTo>
                  <a:pt x="3171746" y="5376210"/>
                  <a:pt x="3156554" y="5371909"/>
                  <a:pt x="3141406" y="5368413"/>
                </a:cubicBezTo>
                <a:cubicBezTo>
                  <a:pt x="3092555" y="5357140"/>
                  <a:pt x="3042560" y="5351076"/>
                  <a:pt x="2993922" y="5338917"/>
                </a:cubicBezTo>
                <a:cubicBezTo>
                  <a:pt x="2760182" y="5280483"/>
                  <a:pt x="3048514" y="5333268"/>
                  <a:pt x="2816942" y="5294671"/>
                </a:cubicBezTo>
                <a:cubicBezTo>
                  <a:pt x="2792361" y="5284839"/>
                  <a:pt x="2768080" y="5274222"/>
                  <a:pt x="2743200" y="5265175"/>
                </a:cubicBezTo>
                <a:cubicBezTo>
                  <a:pt x="2713979" y="5254549"/>
                  <a:pt x="2654709" y="5235678"/>
                  <a:pt x="2654709" y="5235678"/>
                </a:cubicBezTo>
                <a:cubicBezTo>
                  <a:pt x="2689527" y="5183452"/>
                  <a:pt x="2708175" y="5185573"/>
                  <a:pt x="2625213" y="5176684"/>
                </a:cubicBezTo>
                <a:cubicBezTo>
                  <a:pt x="2507490" y="5164071"/>
                  <a:pt x="2389238" y="5157019"/>
                  <a:pt x="2271251" y="5147187"/>
                </a:cubicBezTo>
                <a:cubicBezTo>
                  <a:pt x="2231753" y="5143895"/>
                  <a:pt x="2192593" y="5137355"/>
                  <a:pt x="2153264" y="5132439"/>
                </a:cubicBezTo>
                <a:cubicBezTo>
                  <a:pt x="2130212" y="5126676"/>
                  <a:pt x="2113624" y="5122554"/>
                  <a:pt x="2101954" y="5119671"/>
                </a:cubicBezTo>
                <a:lnTo>
                  <a:pt x="2088489" y="5116372"/>
                </a:lnTo>
                <a:lnTo>
                  <a:pt x="2099151" y="5118715"/>
                </a:lnTo>
                <a:cubicBezTo>
                  <a:pt x="2108034" y="5120443"/>
                  <a:pt x="2105565" y="5118811"/>
                  <a:pt x="2050025" y="5102942"/>
                </a:cubicBezTo>
                <a:cubicBezTo>
                  <a:pt x="2030535" y="5097374"/>
                  <a:pt x="2010522" y="5093762"/>
                  <a:pt x="1991032" y="5088194"/>
                </a:cubicBezTo>
                <a:cubicBezTo>
                  <a:pt x="1976084" y="5083923"/>
                  <a:pt x="1961785" y="5077536"/>
                  <a:pt x="1946787" y="5073446"/>
                </a:cubicBezTo>
                <a:cubicBezTo>
                  <a:pt x="1907676" y="5062779"/>
                  <a:pt x="1867259" y="5056769"/>
                  <a:pt x="1828800" y="5043949"/>
                </a:cubicBezTo>
                <a:cubicBezTo>
                  <a:pt x="1814051" y="5039033"/>
                  <a:pt x="1798459" y="5036153"/>
                  <a:pt x="1784554" y="5029200"/>
                </a:cubicBezTo>
                <a:cubicBezTo>
                  <a:pt x="1644538" y="4959193"/>
                  <a:pt x="1904616" y="5049348"/>
                  <a:pt x="1637071" y="4896465"/>
                </a:cubicBezTo>
                <a:cubicBezTo>
                  <a:pt x="1513956" y="4826113"/>
                  <a:pt x="1535771" y="4832270"/>
                  <a:pt x="1386348" y="4778478"/>
                </a:cubicBezTo>
                <a:cubicBezTo>
                  <a:pt x="1313212" y="4752149"/>
                  <a:pt x="1237293" y="4733604"/>
                  <a:pt x="1165122" y="4704736"/>
                </a:cubicBezTo>
                <a:cubicBezTo>
                  <a:pt x="1138507" y="4694090"/>
                  <a:pt x="1117019" y="4673311"/>
                  <a:pt x="1091380" y="4660491"/>
                </a:cubicBezTo>
                <a:cubicBezTo>
                  <a:pt x="1077475" y="4653538"/>
                  <a:pt x="1061883" y="4650658"/>
                  <a:pt x="1047135" y="4645742"/>
                </a:cubicBezTo>
                <a:cubicBezTo>
                  <a:pt x="1061883" y="4630994"/>
                  <a:pt x="1078027" y="4617520"/>
                  <a:pt x="1091380" y="4601497"/>
                </a:cubicBezTo>
                <a:cubicBezTo>
                  <a:pt x="1102728" y="4587880"/>
                  <a:pt x="1108343" y="4569786"/>
                  <a:pt x="1120877" y="4557252"/>
                </a:cubicBezTo>
                <a:cubicBezTo>
                  <a:pt x="1133411" y="4544718"/>
                  <a:pt x="1150374" y="4537587"/>
                  <a:pt x="1165122" y="4527755"/>
                </a:cubicBezTo>
                <a:cubicBezTo>
                  <a:pt x="1155290" y="4513007"/>
                  <a:pt x="1149242" y="4494858"/>
                  <a:pt x="1135625" y="4483510"/>
                </a:cubicBezTo>
                <a:cubicBezTo>
                  <a:pt x="1118735" y="4469435"/>
                  <a:pt x="1083584" y="4474870"/>
                  <a:pt x="1076632" y="4454013"/>
                </a:cubicBezTo>
                <a:cubicBezTo>
                  <a:pt x="1070403" y="4435327"/>
                  <a:pt x="1145171" y="4342963"/>
                  <a:pt x="1150374" y="4336026"/>
                </a:cubicBezTo>
                <a:cubicBezTo>
                  <a:pt x="1135626" y="4306529"/>
                  <a:pt x="1128413" y="4271846"/>
                  <a:pt x="1106129" y="4247536"/>
                </a:cubicBezTo>
                <a:cubicBezTo>
                  <a:pt x="1072910" y="4211297"/>
                  <a:pt x="1029047" y="4186316"/>
                  <a:pt x="988142" y="4159046"/>
                </a:cubicBezTo>
                <a:cubicBezTo>
                  <a:pt x="973393" y="4149214"/>
                  <a:pt x="959750" y="4137476"/>
                  <a:pt x="943896" y="4129549"/>
                </a:cubicBezTo>
                <a:cubicBezTo>
                  <a:pt x="929991" y="4122596"/>
                  <a:pt x="914399" y="4119716"/>
                  <a:pt x="899651" y="4114800"/>
                </a:cubicBezTo>
                <a:cubicBezTo>
                  <a:pt x="885569" y="4079595"/>
                  <a:pt x="870111" y="4026266"/>
                  <a:pt x="840658" y="3996813"/>
                </a:cubicBezTo>
                <a:cubicBezTo>
                  <a:pt x="828124" y="3984279"/>
                  <a:pt x="810030" y="3978664"/>
                  <a:pt x="796413" y="3967317"/>
                </a:cubicBezTo>
                <a:cubicBezTo>
                  <a:pt x="780390" y="3953964"/>
                  <a:pt x="769140" y="3935194"/>
                  <a:pt x="752167" y="3923071"/>
                </a:cubicBezTo>
                <a:cubicBezTo>
                  <a:pt x="734277" y="3910292"/>
                  <a:pt x="711818" y="3905227"/>
                  <a:pt x="693174" y="3893575"/>
                </a:cubicBezTo>
                <a:cubicBezTo>
                  <a:pt x="672329" y="3880547"/>
                  <a:pt x="654182" y="3863616"/>
                  <a:pt x="634180" y="3849329"/>
                </a:cubicBezTo>
                <a:cubicBezTo>
                  <a:pt x="619756" y="3839026"/>
                  <a:pt x="604683" y="3829665"/>
                  <a:pt x="589935" y="3819833"/>
                </a:cubicBezTo>
                <a:lnTo>
                  <a:pt x="560438" y="3731342"/>
                </a:lnTo>
                <a:cubicBezTo>
                  <a:pt x="555522" y="3716594"/>
                  <a:pt x="554313" y="3700032"/>
                  <a:pt x="545690" y="3687097"/>
                </a:cubicBezTo>
                <a:lnTo>
                  <a:pt x="516193" y="3642852"/>
                </a:lnTo>
                <a:cubicBezTo>
                  <a:pt x="644499" y="3514546"/>
                  <a:pt x="592436" y="3580107"/>
                  <a:pt x="678425" y="3451123"/>
                </a:cubicBezTo>
                <a:cubicBezTo>
                  <a:pt x="668593" y="3416710"/>
                  <a:pt x="666310" y="3379170"/>
                  <a:pt x="648929" y="3347884"/>
                </a:cubicBezTo>
                <a:cubicBezTo>
                  <a:pt x="640321" y="3332389"/>
                  <a:pt x="620349" y="3326680"/>
                  <a:pt x="604684" y="3318387"/>
                </a:cubicBezTo>
                <a:cubicBezTo>
                  <a:pt x="536677" y="3282383"/>
                  <a:pt x="472858" y="3233813"/>
                  <a:pt x="398206" y="3215149"/>
                </a:cubicBezTo>
                <a:cubicBezTo>
                  <a:pt x="324131" y="3196629"/>
                  <a:pt x="358443" y="3206810"/>
                  <a:pt x="294967" y="3185652"/>
                </a:cubicBezTo>
                <a:cubicBezTo>
                  <a:pt x="280219" y="3170904"/>
                  <a:pt x="261070" y="3159516"/>
                  <a:pt x="250722" y="3141407"/>
                </a:cubicBezTo>
                <a:cubicBezTo>
                  <a:pt x="240665" y="3123808"/>
                  <a:pt x="234626" y="3102638"/>
                  <a:pt x="235974" y="3082413"/>
                </a:cubicBezTo>
                <a:cubicBezTo>
                  <a:pt x="242213" y="2988825"/>
                  <a:pt x="258384" y="2908688"/>
                  <a:pt x="309716" y="2831691"/>
                </a:cubicBezTo>
                <a:cubicBezTo>
                  <a:pt x="321286" y="2814337"/>
                  <a:pt x="339213" y="2802194"/>
                  <a:pt x="353961" y="2787446"/>
                </a:cubicBezTo>
                <a:cubicBezTo>
                  <a:pt x="349045" y="2753033"/>
                  <a:pt x="353331" y="2715973"/>
                  <a:pt x="339213" y="2684207"/>
                </a:cubicBezTo>
                <a:cubicBezTo>
                  <a:pt x="332014" y="2668009"/>
                  <a:pt x="307501" y="2667244"/>
                  <a:pt x="294967" y="2654710"/>
                </a:cubicBezTo>
                <a:cubicBezTo>
                  <a:pt x="255473" y="2615216"/>
                  <a:pt x="270673" y="2597736"/>
                  <a:pt x="235974" y="2551471"/>
                </a:cubicBezTo>
                <a:cubicBezTo>
                  <a:pt x="219288" y="2529223"/>
                  <a:pt x="196645" y="2512142"/>
                  <a:pt x="176980" y="2492478"/>
                </a:cubicBezTo>
                <a:cubicBezTo>
                  <a:pt x="167148" y="2472813"/>
                  <a:pt x="145798" y="2455405"/>
                  <a:pt x="147484" y="2433484"/>
                </a:cubicBezTo>
                <a:cubicBezTo>
                  <a:pt x="153104" y="2360428"/>
                  <a:pt x="182669" y="2310482"/>
                  <a:pt x="221225" y="2256504"/>
                </a:cubicBezTo>
                <a:cubicBezTo>
                  <a:pt x="232365" y="2240908"/>
                  <a:pt x="283378" y="2176443"/>
                  <a:pt x="294967" y="2153265"/>
                </a:cubicBezTo>
                <a:cubicBezTo>
                  <a:pt x="301919" y="2139360"/>
                  <a:pt x="304800" y="2123768"/>
                  <a:pt x="309716" y="2109020"/>
                </a:cubicBezTo>
                <a:cubicBezTo>
                  <a:pt x="299884" y="2094272"/>
                  <a:pt x="291995" y="2078023"/>
                  <a:pt x="280219" y="2064775"/>
                </a:cubicBezTo>
                <a:cubicBezTo>
                  <a:pt x="252505" y="2033597"/>
                  <a:pt x="214868" y="2010993"/>
                  <a:pt x="191729" y="1976284"/>
                </a:cubicBezTo>
                <a:lnTo>
                  <a:pt x="132735" y="1887794"/>
                </a:lnTo>
                <a:cubicBezTo>
                  <a:pt x="130882" y="1876679"/>
                  <a:pt x="114240" y="1762314"/>
                  <a:pt x="103238" y="1740310"/>
                </a:cubicBezTo>
                <a:cubicBezTo>
                  <a:pt x="92245" y="1718325"/>
                  <a:pt x="73280" y="1701319"/>
                  <a:pt x="58993" y="1681317"/>
                </a:cubicBezTo>
                <a:cubicBezTo>
                  <a:pt x="24250" y="1632677"/>
                  <a:pt x="28804" y="1635686"/>
                  <a:pt x="0" y="1578078"/>
                </a:cubicBezTo>
                <a:cubicBezTo>
                  <a:pt x="40780" y="1516906"/>
                  <a:pt x="32648" y="1522837"/>
                  <a:pt x="103238" y="1460091"/>
                </a:cubicBezTo>
                <a:cubicBezTo>
                  <a:pt x="166020" y="1404285"/>
                  <a:pt x="155795" y="1432419"/>
                  <a:pt x="206477" y="1371600"/>
                </a:cubicBezTo>
                <a:cubicBezTo>
                  <a:pt x="237499" y="1334373"/>
                  <a:pt x="235260" y="1311210"/>
                  <a:pt x="280219" y="1283110"/>
                </a:cubicBezTo>
                <a:cubicBezTo>
                  <a:pt x="302669" y="1269079"/>
                  <a:pt x="329081" y="1262660"/>
                  <a:pt x="353961" y="1253613"/>
                </a:cubicBezTo>
                <a:cubicBezTo>
                  <a:pt x="517832" y="1194024"/>
                  <a:pt x="375680" y="1247098"/>
                  <a:pt x="501445" y="1209368"/>
                </a:cubicBezTo>
                <a:cubicBezTo>
                  <a:pt x="577178" y="1186648"/>
                  <a:pt x="593314" y="1178519"/>
                  <a:pt x="663677" y="1150375"/>
                </a:cubicBezTo>
                <a:cubicBezTo>
                  <a:pt x="678425" y="1135626"/>
                  <a:pt x="691458" y="1118934"/>
                  <a:pt x="707922" y="1106129"/>
                </a:cubicBezTo>
                <a:cubicBezTo>
                  <a:pt x="793682" y="1039427"/>
                  <a:pt x="792771" y="1053145"/>
                  <a:pt x="884903" y="1002891"/>
                </a:cubicBezTo>
                <a:cubicBezTo>
                  <a:pt x="910069" y="989164"/>
                  <a:pt x="933006" y="971466"/>
                  <a:pt x="958645" y="958646"/>
                </a:cubicBezTo>
                <a:cubicBezTo>
                  <a:pt x="993912" y="941012"/>
                  <a:pt x="1038341" y="927164"/>
                  <a:pt x="1076632" y="914400"/>
                </a:cubicBezTo>
                <a:cubicBezTo>
                  <a:pt x="1091380" y="899652"/>
                  <a:pt x="1108363" y="886841"/>
                  <a:pt x="1120877" y="870155"/>
                </a:cubicBezTo>
                <a:cubicBezTo>
                  <a:pt x="1138076" y="847222"/>
                  <a:pt x="1142495" y="814012"/>
                  <a:pt x="1165122" y="796413"/>
                </a:cubicBezTo>
                <a:cubicBezTo>
                  <a:pt x="1189665" y="777324"/>
                  <a:pt x="1224392" y="777543"/>
                  <a:pt x="1253613" y="766917"/>
                </a:cubicBezTo>
                <a:cubicBezTo>
                  <a:pt x="1278493" y="757870"/>
                  <a:pt x="1303162" y="748172"/>
                  <a:pt x="1327354" y="737420"/>
                </a:cubicBezTo>
                <a:cubicBezTo>
                  <a:pt x="1347445" y="728491"/>
                  <a:pt x="1365289" y="714241"/>
                  <a:pt x="1386348" y="707923"/>
                </a:cubicBezTo>
                <a:cubicBezTo>
                  <a:pt x="1414990" y="699330"/>
                  <a:pt x="1445341" y="698091"/>
                  <a:pt x="1474838" y="693175"/>
                </a:cubicBezTo>
                <a:cubicBezTo>
                  <a:pt x="1559964" y="636425"/>
                  <a:pt x="1475940" y="686835"/>
                  <a:pt x="1607574" y="634181"/>
                </a:cubicBezTo>
                <a:cubicBezTo>
                  <a:pt x="1846866" y="538463"/>
                  <a:pt x="1515692" y="663878"/>
                  <a:pt x="1710813" y="575187"/>
                </a:cubicBezTo>
                <a:cubicBezTo>
                  <a:pt x="1749051" y="557806"/>
                  <a:pt x="1788952" y="544225"/>
                  <a:pt x="1828800" y="530942"/>
                </a:cubicBezTo>
                <a:cubicBezTo>
                  <a:pt x="1862753" y="519624"/>
                  <a:pt x="1897457" y="510668"/>
                  <a:pt x="1932038" y="501446"/>
                </a:cubicBezTo>
                <a:cubicBezTo>
                  <a:pt x="1971209" y="491001"/>
                  <a:pt x="2010481" y="480878"/>
                  <a:pt x="2050025" y="471949"/>
                </a:cubicBezTo>
                <a:cubicBezTo>
                  <a:pt x="2162895" y="446462"/>
                  <a:pt x="2277172" y="427024"/>
                  <a:pt x="2389238" y="398207"/>
                </a:cubicBezTo>
                <a:cubicBezTo>
                  <a:pt x="2449464" y="382720"/>
                  <a:pt x="2514478" y="373706"/>
                  <a:pt x="2566219" y="339213"/>
                </a:cubicBezTo>
                <a:cubicBezTo>
                  <a:pt x="2580967" y="329381"/>
                  <a:pt x="2596040" y="320020"/>
                  <a:pt x="2610464" y="309717"/>
                </a:cubicBezTo>
                <a:cubicBezTo>
                  <a:pt x="2666945" y="269374"/>
                  <a:pt x="2665451" y="261175"/>
                  <a:pt x="2728451" y="235975"/>
                </a:cubicBezTo>
                <a:cubicBezTo>
                  <a:pt x="2841354" y="190814"/>
                  <a:pt x="2863015" y="201257"/>
                  <a:pt x="3008671" y="176981"/>
                </a:cubicBezTo>
                <a:cubicBezTo>
                  <a:pt x="3033397" y="172860"/>
                  <a:pt x="3058229" y="168829"/>
                  <a:pt x="3082413" y="162233"/>
                </a:cubicBezTo>
                <a:cubicBezTo>
                  <a:pt x="3112410" y="154052"/>
                  <a:pt x="3141122" y="141670"/>
                  <a:pt x="3170903" y="132736"/>
                </a:cubicBezTo>
                <a:cubicBezTo>
                  <a:pt x="3190318" y="126911"/>
                  <a:pt x="3210232" y="122903"/>
                  <a:pt x="3229896" y="117987"/>
                </a:cubicBezTo>
                <a:cubicBezTo>
                  <a:pt x="3123677" y="188800"/>
                  <a:pt x="3095334" y="179286"/>
                  <a:pt x="3244645" y="191729"/>
                </a:cubicBezTo>
                <a:cubicBezTo>
                  <a:pt x="3328074" y="198681"/>
                  <a:pt x="3411793" y="201562"/>
                  <a:pt x="3495367" y="206478"/>
                </a:cubicBezTo>
                <a:cubicBezTo>
                  <a:pt x="3475703" y="221226"/>
                  <a:pt x="3436374" y="226143"/>
                  <a:pt x="3436374" y="250723"/>
                </a:cubicBezTo>
                <a:cubicBezTo>
                  <a:pt x="3436374" y="270993"/>
                  <a:pt x="3475097" y="265471"/>
                  <a:pt x="3495367" y="265471"/>
                </a:cubicBezTo>
                <a:cubicBezTo>
                  <a:pt x="3520434" y="265471"/>
                  <a:pt x="3544293" y="254268"/>
                  <a:pt x="3569109" y="250723"/>
                </a:cubicBezTo>
                <a:cubicBezTo>
                  <a:pt x="3613179" y="244427"/>
                  <a:pt x="3657632" y="241177"/>
                  <a:pt x="3701845" y="235975"/>
                </a:cubicBezTo>
                <a:lnTo>
                  <a:pt x="3819832" y="221226"/>
                </a:lnTo>
                <a:cubicBezTo>
                  <a:pt x="4065483" y="129107"/>
                  <a:pt x="3810490" y="219636"/>
                  <a:pt x="4055806" y="147484"/>
                </a:cubicBezTo>
                <a:cubicBezTo>
                  <a:pt x="4100550" y="134324"/>
                  <a:pt x="4144026" y="117150"/>
                  <a:pt x="4188542" y="103239"/>
                </a:cubicBezTo>
                <a:cubicBezTo>
                  <a:pt x="4222703" y="92564"/>
                  <a:pt x="4258145" y="85973"/>
                  <a:pt x="4291780" y="73742"/>
                </a:cubicBezTo>
                <a:cubicBezTo>
                  <a:pt x="4312442" y="66229"/>
                  <a:pt x="4329917" y="51198"/>
                  <a:pt x="4350774" y="44246"/>
                </a:cubicBezTo>
                <a:cubicBezTo>
                  <a:pt x="4374555" y="36319"/>
                  <a:pt x="4400045" y="34935"/>
                  <a:pt x="4424516" y="29497"/>
                </a:cubicBezTo>
                <a:cubicBezTo>
                  <a:pt x="4480079" y="17150"/>
                  <a:pt x="4478478" y="16426"/>
                  <a:pt x="45277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9897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351AB17-5190-4437-AADF-29899AC624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199" y="58994"/>
            <a:ext cx="10973732" cy="4159045"/>
          </a:xfrm>
          <a:custGeom>
            <a:avLst/>
            <a:gdLst>
              <a:gd name="connsiteX0" fmla="*/ 5951931 w 10973732"/>
              <a:gd name="connsiteY0" fmla="*/ 3646306 h 4159045"/>
              <a:gd name="connsiteX1" fmla="*/ 5949317 w 10973732"/>
              <a:gd name="connsiteY1" fmla="*/ 3647748 h 4159045"/>
              <a:gd name="connsiteX2" fmla="*/ 5940034 w 10973732"/>
              <a:gd name="connsiteY2" fmla="*/ 3652381 h 4159045"/>
              <a:gd name="connsiteX3" fmla="*/ 589285 w 10973732"/>
              <a:gd name="connsiteY3" fmla="*/ 1539181 h 4159045"/>
              <a:gd name="connsiteX4" fmla="*/ 575187 w 10973732"/>
              <a:gd name="connsiteY4" fmla="*/ 1563329 h 4159045"/>
              <a:gd name="connsiteX5" fmla="*/ 568805 w 10973732"/>
              <a:gd name="connsiteY5" fmla="*/ 1572902 h 4159045"/>
              <a:gd name="connsiteX6" fmla="*/ 353961 w 10973732"/>
              <a:gd name="connsiteY6" fmla="*/ 1696064 h 4159045"/>
              <a:gd name="connsiteX7" fmla="*/ 619432 w 10973732"/>
              <a:gd name="connsiteY7" fmla="*/ 1519083 h 4159045"/>
              <a:gd name="connsiteX8" fmla="*/ 589285 w 10973732"/>
              <a:gd name="connsiteY8" fmla="*/ 1539181 h 4159045"/>
              <a:gd name="connsiteX9" fmla="*/ 591128 w 10973732"/>
              <a:gd name="connsiteY9" fmla="*/ 1536024 h 4159045"/>
              <a:gd name="connsiteX10" fmla="*/ 619432 w 10973732"/>
              <a:gd name="connsiteY10" fmla="*/ 1519083 h 4159045"/>
              <a:gd name="connsiteX11" fmla="*/ 10958052 w 10973732"/>
              <a:gd name="connsiteY11" fmla="*/ 0 h 4159045"/>
              <a:gd name="connsiteX12" fmla="*/ 10913806 w 10973732"/>
              <a:gd name="connsiteY12" fmla="*/ 58993 h 4159045"/>
              <a:gd name="connsiteX13" fmla="*/ 10840065 w 10973732"/>
              <a:gd name="connsiteY13" fmla="*/ 147483 h 4159045"/>
              <a:gd name="connsiteX14" fmla="*/ 10795819 w 10973732"/>
              <a:gd name="connsiteY14" fmla="*/ 235974 h 4159045"/>
              <a:gd name="connsiteX15" fmla="*/ 10736826 w 10973732"/>
              <a:gd name="connsiteY15" fmla="*/ 324464 h 4159045"/>
              <a:gd name="connsiteX16" fmla="*/ 10722077 w 10973732"/>
              <a:gd name="connsiteY16" fmla="*/ 368709 h 4159045"/>
              <a:gd name="connsiteX17" fmla="*/ 10663084 w 10973732"/>
              <a:gd name="connsiteY17" fmla="*/ 412954 h 4159045"/>
              <a:gd name="connsiteX18" fmla="*/ 10604090 w 10973732"/>
              <a:gd name="connsiteY18" fmla="*/ 486696 h 4159045"/>
              <a:gd name="connsiteX19" fmla="*/ 10545097 w 10973732"/>
              <a:gd name="connsiteY19" fmla="*/ 545690 h 4159045"/>
              <a:gd name="connsiteX20" fmla="*/ 10515600 w 10973732"/>
              <a:gd name="connsiteY20" fmla="*/ 589935 h 4159045"/>
              <a:gd name="connsiteX21" fmla="*/ 10663084 w 10973732"/>
              <a:gd name="connsiteY21" fmla="*/ 516193 h 4159045"/>
              <a:gd name="connsiteX22" fmla="*/ 10781071 w 10973732"/>
              <a:gd name="connsiteY22" fmla="*/ 471948 h 4159045"/>
              <a:gd name="connsiteX23" fmla="*/ 10810568 w 10973732"/>
              <a:gd name="connsiteY23" fmla="*/ 516193 h 4159045"/>
              <a:gd name="connsiteX24" fmla="*/ 10795819 w 10973732"/>
              <a:gd name="connsiteY24" fmla="*/ 560438 h 4159045"/>
              <a:gd name="connsiteX25" fmla="*/ 10781071 w 10973732"/>
              <a:gd name="connsiteY25" fmla="*/ 619432 h 4159045"/>
              <a:gd name="connsiteX26" fmla="*/ 10751574 w 10973732"/>
              <a:gd name="connsiteY26" fmla="*/ 663677 h 4159045"/>
              <a:gd name="connsiteX27" fmla="*/ 10840065 w 10973732"/>
              <a:gd name="connsiteY27" fmla="*/ 648929 h 4159045"/>
              <a:gd name="connsiteX28" fmla="*/ 10884310 w 10973732"/>
              <a:gd name="connsiteY28" fmla="*/ 663677 h 4159045"/>
              <a:gd name="connsiteX29" fmla="*/ 10972800 w 10973732"/>
              <a:gd name="connsiteY29" fmla="*/ 589935 h 4159045"/>
              <a:gd name="connsiteX30" fmla="*/ 10781071 w 10973732"/>
              <a:gd name="connsiteY30" fmla="*/ 781664 h 4159045"/>
              <a:gd name="connsiteX31" fmla="*/ 10692581 w 10973732"/>
              <a:gd name="connsiteY31" fmla="*/ 870154 h 4159045"/>
              <a:gd name="connsiteX32" fmla="*/ 10294374 w 10973732"/>
              <a:gd name="connsiteY32" fmla="*/ 1179871 h 4159045"/>
              <a:gd name="connsiteX33" fmla="*/ 10176387 w 10973732"/>
              <a:gd name="connsiteY33" fmla="*/ 1238864 h 4159045"/>
              <a:gd name="connsiteX34" fmla="*/ 10028903 w 10973732"/>
              <a:gd name="connsiteY34" fmla="*/ 1327354 h 4159045"/>
              <a:gd name="connsiteX35" fmla="*/ 9881419 w 10973732"/>
              <a:gd name="connsiteY35" fmla="*/ 1386348 h 4159045"/>
              <a:gd name="connsiteX36" fmla="*/ 9438968 w 10973732"/>
              <a:gd name="connsiteY36" fmla="*/ 1681316 h 4159045"/>
              <a:gd name="connsiteX37" fmla="*/ 9070258 w 10973732"/>
              <a:gd name="connsiteY37" fmla="*/ 1991032 h 4159045"/>
              <a:gd name="connsiteX38" fmla="*/ 8967019 w 10973732"/>
              <a:gd name="connsiteY38" fmla="*/ 2123767 h 4159045"/>
              <a:gd name="connsiteX39" fmla="*/ 8657303 w 10973732"/>
              <a:gd name="connsiteY39" fmla="*/ 2359741 h 4159045"/>
              <a:gd name="connsiteX40" fmla="*/ 8421329 w 10973732"/>
              <a:gd name="connsiteY40" fmla="*/ 2477729 h 4159045"/>
              <a:gd name="connsiteX41" fmla="*/ 8318090 w 10973732"/>
              <a:gd name="connsiteY41" fmla="*/ 2521974 h 4159045"/>
              <a:gd name="connsiteX42" fmla="*/ 8185355 w 10973732"/>
              <a:gd name="connsiteY42" fmla="*/ 2610464 h 4159045"/>
              <a:gd name="connsiteX43" fmla="*/ 8082116 w 10973732"/>
              <a:gd name="connsiteY43" fmla="*/ 2654709 h 4159045"/>
              <a:gd name="connsiteX44" fmla="*/ 7993626 w 10973732"/>
              <a:gd name="connsiteY44" fmla="*/ 2698954 h 4159045"/>
              <a:gd name="connsiteX45" fmla="*/ 7831394 w 10973732"/>
              <a:gd name="connsiteY45" fmla="*/ 2743200 h 4159045"/>
              <a:gd name="connsiteX46" fmla="*/ 7506929 w 10973732"/>
              <a:gd name="connsiteY46" fmla="*/ 2875935 h 4159045"/>
              <a:gd name="connsiteX47" fmla="*/ 7241458 w 10973732"/>
              <a:gd name="connsiteY47" fmla="*/ 3023419 h 4159045"/>
              <a:gd name="connsiteX48" fmla="*/ 7064477 w 10973732"/>
              <a:gd name="connsiteY48" fmla="*/ 3111909 h 4159045"/>
              <a:gd name="connsiteX49" fmla="*/ 6975987 w 10973732"/>
              <a:gd name="connsiteY49" fmla="*/ 3156154 h 4159045"/>
              <a:gd name="connsiteX50" fmla="*/ 6902245 w 10973732"/>
              <a:gd name="connsiteY50" fmla="*/ 3185651 h 4159045"/>
              <a:gd name="connsiteX51" fmla="*/ 6651523 w 10973732"/>
              <a:gd name="connsiteY51" fmla="*/ 3288890 h 4159045"/>
              <a:gd name="connsiteX52" fmla="*/ 6548284 w 10973732"/>
              <a:gd name="connsiteY52" fmla="*/ 3347883 h 4159045"/>
              <a:gd name="connsiteX53" fmla="*/ 6489290 w 10973732"/>
              <a:gd name="connsiteY53" fmla="*/ 3377380 h 4159045"/>
              <a:gd name="connsiteX54" fmla="*/ 6445045 w 10973732"/>
              <a:gd name="connsiteY54" fmla="*/ 3406877 h 4159045"/>
              <a:gd name="connsiteX55" fmla="*/ 6327058 w 10973732"/>
              <a:gd name="connsiteY55" fmla="*/ 3465871 h 4159045"/>
              <a:gd name="connsiteX56" fmla="*/ 6223819 w 10973732"/>
              <a:gd name="connsiteY56" fmla="*/ 3510116 h 4159045"/>
              <a:gd name="connsiteX57" fmla="*/ 6164826 w 10973732"/>
              <a:gd name="connsiteY57" fmla="*/ 3554361 h 4159045"/>
              <a:gd name="connsiteX58" fmla="*/ 6017342 w 10973732"/>
              <a:gd name="connsiteY58" fmla="*/ 3613354 h 4159045"/>
              <a:gd name="connsiteX59" fmla="*/ 5962965 w 10973732"/>
              <a:gd name="connsiteY59" fmla="*/ 3640671 h 4159045"/>
              <a:gd name="connsiteX60" fmla="*/ 5951931 w 10973732"/>
              <a:gd name="connsiteY60" fmla="*/ 3646306 h 4159045"/>
              <a:gd name="connsiteX61" fmla="*/ 5961934 w 10973732"/>
              <a:gd name="connsiteY61" fmla="*/ 3640786 h 4159045"/>
              <a:gd name="connsiteX62" fmla="*/ 5914103 w 10973732"/>
              <a:gd name="connsiteY62" fmla="*/ 3657600 h 4159045"/>
              <a:gd name="connsiteX63" fmla="*/ 5810865 w 10973732"/>
              <a:gd name="connsiteY63" fmla="*/ 3716593 h 4159045"/>
              <a:gd name="connsiteX64" fmla="*/ 5766619 w 10973732"/>
              <a:gd name="connsiteY64" fmla="*/ 3731341 h 4159045"/>
              <a:gd name="connsiteX65" fmla="*/ 5678129 w 10973732"/>
              <a:gd name="connsiteY65" fmla="*/ 3790335 h 4159045"/>
              <a:gd name="connsiteX66" fmla="*/ 5589639 w 10973732"/>
              <a:gd name="connsiteY66" fmla="*/ 3834580 h 4159045"/>
              <a:gd name="connsiteX67" fmla="*/ 5560142 w 10973732"/>
              <a:gd name="connsiteY67" fmla="*/ 3775587 h 4159045"/>
              <a:gd name="connsiteX68" fmla="*/ 5648632 w 10973732"/>
              <a:gd name="connsiteY68" fmla="*/ 3406877 h 4159045"/>
              <a:gd name="connsiteX69" fmla="*/ 5707626 w 10973732"/>
              <a:gd name="connsiteY69" fmla="*/ 3303638 h 4159045"/>
              <a:gd name="connsiteX70" fmla="*/ 5722374 w 10973732"/>
              <a:gd name="connsiteY70" fmla="*/ 3259393 h 4159045"/>
              <a:gd name="connsiteX71" fmla="*/ 5751871 w 10973732"/>
              <a:gd name="connsiteY71" fmla="*/ 3200400 h 4159045"/>
              <a:gd name="connsiteX72" fmla="*/ 5707626 w 10973732"/>
              <a:gd name="connsiteY72" fmla="*/ 3229896 h 4159045"/>
              <a:gd name="connsiteX73" fmla="*/ 5648632 w 10973732"/>
              <a:gd name="connsiteY73" fmla="*/ 3259393 h 4159045"/>
              <a:gd name="connsiteX74" fmla="*/ 5545394 w 10973732"/>
              <a:gd name="connsiteY74" fmla="*/ 3318387 h 4159045"/>
              <a:gd name="connsiteX75" fmla="*/ 5486400 w 10973732"/>
              <a:gd name="connsiteY75" fmla="*/ 3333135 h 4159045"/>
              <a:gd name="connsiteX76" fmla="*/ 5338916 w 10973732"/>
              <a:gd name="connsiteY76" fmla="*/ 3362632 h 4159045"/>
              <a:gd name="connsiteX77" fmla="*/ 5220929 w 10973732"/>
              <a:gd name="connsiteY77" fmla="*/ 3406877 h 4159045"/>
              <a:gd name="connsiteX78" fmla="*/ 5206181 w 10973732"/>
              <a:gd name="connsiteY78" fmla="*/ 3362632 h 4159045"/>
              <a:gd name="connsiteX79" fmla="*/ 5191432 w 10973732"/>
              <a:gd name="connsiteY79" fmla="*/ 3303638 h 4159045"/>
              <a:gd name="connsiteX80" fmla="*/ 5102942 w 10973732"/>
              <a:gd name="connsiteY80" fmla="*/ 3333135 h 4159045"/>
              <a:gd name="connsiteX81" fmla="*/ 5147187 w 10973732"/>
              <a:gd name="connsiteY81" fmla="*/ 3244645 h 4159045"/>
              <a:gd name="connsiteX82" fmla="*/ 5191432 w 10973732"/>
              <a:gd name="connsiteY82" fmla="*/ 3215148 h 4159045"/>
              <a:gd name="connsiteX83" fmla="*/ 5117690 w 10973732"/>
              <a:gd name="connsiteY83" fmla="*/ 3185651 h 4159045"/>
              <a:gd name="connsiteX84" fmla="*/ 5014452 w 10973732"/>
              <a:gd name="connsiteY84" fmla="*/ 3244645 h 4159045"/>
              <a:gd name="connsiteX85" fmla="*/ 4896465 w 10973732"/>
              <a:gd name="connsiteY85" fmla="*/ 3303638 h 4159045"/>
              <a:gd name="connsiteX86" fmla="*/ 4616245 w 10973732"/>
              <a:gd name="connsiteY86" fmla="*/ 3465871 h 4159045"/>
              <a:gd name="connsiteX87" fmla="*/ 4498258 w 10973732"/>
              <a:gd name="connsiteY87" fmla="*/ 3510116 h 4159045"/>
              <a:gd name="connsiteX88" fmla="*/ 4247535 w 10973732"/>
              <a:gd name="connsiteY88" fmla="*/ 3657600 h 4159045"/>
              <a:gd name="connsiteX89" fmla="*/ 4100052 w 10973732"/>
              <a:gd name="connsiteY89" fmla="*/ 3716593 h 4159045"/>
              <a:gd name="connsiteX90" fmla="*/ 3937819 w 10973732"/>
              <a:gd name="connsiteY90" fmla="*/ 3790335 h 4159045"/>
              <a:gd name="connsiteX91" fmla="*/ 3819832 w 10973732"/>
              <a:gd name="connsiteY91" fmla="*/ 3834580 h 4159045"/>
              <a:gd name="connsiteX92" fmla="*/ 3687097 w 10973732"/>
              <a:gd name="connsiteY92" fmla="*/ 3893574 h 4159045"/>
              <a:gd name="connsiteX93" fmla="*/ 3465871 w 10973732"/>
              <a:gd name="connsiteY93" fmla="*/ 3937819 h 4159045"/>
              <a:gd name="connsiteX94" fmla="*/ 3392129 w 10973732"/>
              <a:gd name="connsiteY94" fmla="*/ 3952567 h 4159045"/>
              <a:gd name="connsiteX95" fmla="*/ 3215148 w 10973732"/>
              <a:gd name="connsiteY95" fmla="*/ 3982064 h 4159045"/>
              <a:gd name="connsiteX96" fmla="*/ 3067665 w 10973732"/>
              <a:gd name="connsiteY96" fmla="*/ 4026309 h 4159045"/>
              <a:gd name="connsiteX97" fmla="*/ 2920181 w 10973732"/>
              <a:gd name="connsiteY97" fmla="*/ 4055806 h 4159045"/>
              <a:gd name="connsiteX98" fmla="*/ 2861187 w 10973732"/>
              <a:gd name="connsiteY98" fmla="*/ 4070554 h 4159045"/>
              <a:gd name="connsiteX99" fmla="*/ 2772697 w 10973732"/>
              <a:gd name="connsiteY99" fmla="*/ 4085303 h 4159045"/>
              <a:gd name="connsiteX100" fmla="*/ 2698955 w 10973732"/>
              <a:gd name="connsiteY100" fmla="*/ 4114800 h 4159045"/>
              <a:gd name="connsiteX101" fmla="*/ 2595716 w 10973732"/>
              <a:gd name="connsiteY101" fmla="*/ 4144296 h 4159045"/>
              <a:gd name="connsiteX102" fmla="*/ 2492477 w 10973732"/>
              <a:gd name="connsiteY102" fmla="*/ 4159045 h 4159045"/>
              <a:gd name="connsiteX103" fmla="*/ 2477729 w 10973732"/>
              <a:gd name="connsiteY103" fmla="*/ 4114800 h 4159045"/>
              <a:gd name="connsiteX104" fmla="*/ 2536723 w 10973732"/>
              <a:gd name="connsiteY104" fmla="*/ 3849329 h 4159045"/>
              <a:gd name="connsiteX105" fmla="*/ 2595716 w 10973732"/>
              <a:gd name="connsiteY105" fmla="*/ 3701845 h 4159045"/>
              <a:gd name="connsiteX106" fmla="*/ 2625213 w 10973732"/>
              <a:gd name="connsiteY106" fmla="*/ 3613354 h 4159045"/>
              <a:gd name="connsiteX107" fmla="*/ 2684206 w 10973732"/>
              <a:gd name="connsiteY107" fmla="*/ 3495367 h 4159045"/>
              <a:gd name="connsiteX108" fmla="*/ 2595716 w 10973732"/>
              <a:gd name="connsiteY108" fmla="*/ 3569109 h 4159045"/>
              <a:gd name="connsiteX109" fmla="*/ 2536723 w 10973732"/>
              <a:gd name="connsiteY109" fmla="*/ 3598606 h 4159045"/>
              <a:gd name="connsiteX110" fmla="*/ 2433484 w 10973732"/>
              <a:gd name="connsiteY110" fmla="*/ 3613354 h 4159045"/>
              <a:gd name="connsiteX111" fmla="*/ 2300748 w 10973732"/>
              <a:gd name="connsiteY111" fmla="*/ 3613354 h 4159045"/>
              <a:gd name="connsiteX112" fmla="*/ 2271252 w 10973732"/>
              <a:gd name="connsiteY112" fmla="*/ 3569109 h 4159045"/>
              <a:gd name="connsiteX113" fmla="*/ 2256503 w 10973732"/>
              <a:gd name="connsiteY113" fmla="*/ 3510116 h 4159045"/>
              <a:gd name="connsiteX114" fmla="*/ 2241755 w 10973732"/>
              <a:gd name="connsiteY114" fmla="*/ 3465871 h 4159045"/>
              <a:gd name="connsiteX115" fmla="*/ 2197510 w 10973732"/>
              <a:gd name="connsiteY115" fmla="*/ 3480619 h 4159045"/>
              <a:gd name="connsiteX116" fmla="*/ 2138516 w 10973732"/>
              <a:gd name="connsiteY116" fmla="*/ 3524864 h 4159045"/>
              <a:gd name="connsiteX117" fmla="*/ 2153265 w 10973732"/>
              <a:gd name="connsiteY117" fmla="*/ 3465871 h 4159045"/>
              <a:gd name="connsiteX118" fmla="*/ 2197510 w 10973732"/>
              <a:gd name="connsiteY118" fmla="*/ 3406877 h 4159045"/>
              <a:gd name="connsiteX119" fmla="*/ 2271252 w 10973732"/>
              <a:gd name="connsiteY119" fmla="*/ 3347883 h 4159045"/>
              <a:gd name="connsiteX120" fmla="*/ 2212258 w 10973732"/>
              <a:gd name="connsiteY120" fmla="*/ 3377380 h 4159045"/>
              <a:gd name="connsiteX121" fmla="*/ 2138516 w 10973732"/>
              <a:gd name="connsiteY121" fmla="*/ 3421625 h 4159045"/>
              <a:gd name="connsiteX122" fmla="*/ 1991032 w 10973732"/>
              <a:gd name="connsiteY122" fmla="*/ 3480619 h 4159045"/>
              <a:gd name="connsiteX123" fmla="*/ 1887794 w 10973732"/>
              <a:gd name="connsiteY123" fmla="*/ 3524864 h 4159045"/>
              <a:gd name="connsiteX124" fmla="*/ 1932039 w 10973732"/>
              <a:gd name="connsiteY124" fmla="*/ 3451122 h 4159045"/>
              <a:gd name="connsiteX125" fmla="*/ 1976284 w 10973732"/>
              <a:gd name="connsiteY125" fmla="*/ 3421625 h 4159045"/>
              <a:gd name="connsiteX126" fmla="*/ 1917290 w 10973732"/>
              <a:gd name="connsiteY126" fmla="*/ 3436374 h 4159045"/>
              <a:gd name="connsiteX127" fmla="*/ 1814052 w 10973732"/>
              <a:gd name="connsiteY127" fmla="*/ 3480619 h 4159045"/>
              <a:gd name="connsiteX128" fmla="*/ 1460090 w 10973732"/>
              <a:gd name="connsiteY128" fmla="*/ 3701845 h 4159045"/>
              <a:gd name="connsiteX129" fmla="*/ 1327355 w 10973732"/>
              <a:gd name="connsiteY129" fmla="*/ 3746090 h 4159045"/>
              <a:gd name="connsiteX130" fmla="*/ 1253613 w 10973732"/>
              <a:gd name="connsiteY130" fmla="*/ 3775587 h 4159045"/>
              <a:gd name="connsiteX131" fmla="*/ 1120877 w 10973732"/>
              <a:gd name="connsiteY131" fmla="*/ 3805083 h 4159045"/>
              <a:gd name="connsiteX132" fmla="*/ 914400 w 10973732"/>
              <a:gd name="connsiteY132" fmla="*/ 3878825 h 4159045"/>
              <a:gd name="connsiteX133" fmla="*/ 722671 w 10973732"/>
              <a:gd name="connsiteY133" fmla="*/ 3937819 h 4159045"/>
              <a:gd name="connsiteX134" fmla="*/ 486697 w 10973732"/>
              <a:gd name="connsiteY134" fmla="*/ 4026309 h 4159045"/>
              <a:gd name="connsiteX135" fmla="*/ 398206 w 10973732"/>
              <a:gd name="connsiteY135" fmla="*/ 4070554 h 4159045"/>
              <a:gd name="connsiteX136" fmla="*/ 339213 w 10973732"/>
              <a:gd name="connsiteY136" fmla="*/ 4114800 h 4159045"/>
              <a:gd name="connsiteX137" fmla="*/ 250723 w 10973732"/>
              <a:gd name="connsiteY137" fmla="*/ 4144296 h 4159045"/>
              <a:gd name="connsiteX138" fmla="*/ 265471 w 10973732"/>
              <a:gd name="connsiteY138" fmla="*/ 3952567 h 4159045"/>
              <a:gd name="connsiteX139" fmla="*/ 324465 w 10973732"/>
              <a:gd name="connsiteY139" fmla="*/ 3819832 h 4159045"/>
              <a:gd name="connsiteX140" fmla="*/ 353961 w 10973732"/>
              <a:gd name="connsiteY140" fmla="*/ 3731341 h 4159045"/>
              <a:gd name="connsiteX141" fmla="*/ 442452 w 10973732"/>
              <a:gd name="connsiteY141" fmla="*/ 3539612 h 4159045"/>
              <a:gd name="connsiteX142" fmla="*/ 488453 w 10973732"/>
              <a:gd name="connsiteY142" fmla="*/ 3493754 h 4159045"/>
              <a:gd name="connsiteX143" fmla="*/ 493840 w 10973732"/>
              <a:gd name="connsiteY143" fmla="*/ 3488427 h 4159045"/>
              <a:gd name="connsiteX144" fmla="*/ 497032 w 10973732"/>
              <a:gd name="connsiteY144" fmla="*/ 3485355 h 4159045"/>
              <a:gd name="connsiteX145" fmla="*/ 499020 w 10973732"/>
              <a:gd name="connsiteY145" fmla="*/ 3483305 h 4159045"/>
              <a:gd name="connsiteX146" fmla="*/ 493840 w 10973732"/>
              <a:gd name="connsiteY146" fmla="*/ 3488427 h 4159045"/>
              <a:gd name="connsiteX147" fmla="*/ 480999 w 10973732"/>
              <a:gd name="connsiteY147" fmla="*/ 3500785 h 4159045"/>
              <a:gd name="connsiteX148" fmla="*/ 530942 w 10973732"/>
              <a:gd name="connsiteY148" fmla="*/ 3436374 h 4159045"/>
              <a:gd name="connsiteX149" fmla="*/ 634181 w 10973732"/>
              <a:gd name="connsiteY149" fmla="*/ 3333135 h 4159045"/>
              <a:gd name="connsiteX150" fmla="*/ 501445 w 10973732"/>
              <a:gd name="connsiteY150" fmla="*/ 3406877 h 4159045"/>
              <a:gd name="connsiteX151" fmla="*/ 663677 w 10973732"/>
              <a:gd name="connsiteY151" fmla="*/ 3185651 h 4159045"/>
              <a:gd name="connsiteX152" fmla="*/ 722671 w 10973732"/>
              <a:gd name="connsiteY152" fmla="*/ 3141406 h 4159045"/>
              <a:gd name="connsiteX153" fmla="*/ 752168 w 10973732"/>
              <a:gd name="connsiteY153" fmla="*/ 3097161 h 4159045"/>
              <a:gd name="connsiteX154" fmla="*/ 678426 w 10973732"/>
              <a:gd name="connsiteY154" fmla="*/ 3111909 h 4159045"/>
              <a:gd name="connsiteX155" fmla="*/ 412955 w 10973732"/>
              <a:gd name="connsiteY155" fmla="*/ 3185651 h 4159045"/>
              <a:gd name="connsiteX156" fmla="*/ 235974 w 10973732"/>
              <a:gd name="connsiteY156" fmla="*/ 3200400 h 4159045"/>
              <a:gd name="connsiteX157" fmla="*/ 147484 w 10973732"/>
              <a:gd name="connsiteY157" fmla="*/ 3215148 h 4159045"/>
              <a:gd name="connsiteX158" fmla="*/ 44245 w 10973732"/>
              <a:gd name="connsiteY158" fmla="*/ 3229896 h 4159045"/>
              <a:gd name="connsiteX159" fmla="*/ 29497 w 10973732"/>
              <a:gd name="connsiteY159" fmla="*/ 3023419 h 4159045"/>
              <a:gd name="connsiteX160" fmla="*/ 132735 w 10973732"/>
              <a:gd name="connsiteY160" fmla="*/ 2816941 h 4159045"/>
              <a:gd name="connsiteX161" fmla="*/ 176981 w 10973732"/>
              <a:gd name="connsiteY161" fmla="*/ 2728451 h 4159045"/>
              <a:gd name="connsiteX162" fmla="*/ 191729 w 10973732"/>
              <a:gd name="connsiteY162" fmla="*/ 2684206 h 4159045"/>
              <a:gd name="connsiteX163" fmla="*/ 235974 w 10973732"/>
              <a:gd name="connsiteY163" fmla="*/ 2625212 h 4159045"/>
              <a:gd name="connsiteX164" fmla="*/ 294968 w 10973732"/>
              <a:gd name="connsiteY164" fmla="*/ 2477729 h 4159045"/>
              <a:gd name="connsiteX165" fmla="*/ 353961 w 10973732"/>
              <a:gd name="connsiteY165" fmla="*/ 2418735 h 4159045"/>
              <a:gd name="connsiteX166" fmla="*/ 368710 w 10973732"/>
              <a:gd name="connsiteY166" fmla="*/ 2374490 h 4159045"/>
              <a:gd name="connsiteX167" fmla="*/ 398206 w 10973732"/>
              <a:gd name="connsiteY167" fmla="*/ 2330245 h 4159045"/>
              <a:gd name="connsiteX168" fmla="*/ 353961 w 10973732"/>
              <a:gd name="connsiteY168" fmla="*/ 2344993 h 4159045"/>
              <a:gd name="connsiteX169" fmla="*/ 235974 w 10973732"/>
              <a:gd name="connsiteY169" fmla="*/ 2359741 h 4159045"/>
              <a:gd name="connsiteX170" fmla="*/ 117987 w 10973732"/>
              <a:gd name="connsiteY170" fmla="*/ 2330245 h 4159045"/>
              <a:gd name="connsiteX171" fmla="*/ 103239 w 10973732"/>
              <a:gd name="connsiteY171" fmla="*/ 2256503 h 4159045"/>
              <a:gd name="connsiteX172" fmla="*/ 117987 w 10973732"/>
              <a:gd name="connsiteY172" fmla="*/ 2123767 h 4159045"/>
              <a:gd name="connsiteX173" fmla="*/ 44245 w 10973732"/>
              <a:gd name="connsiteY173" fmla="*/ 2138516 h 4159045"/>
              <a:gd name="connsiteX174" fmla="*/ 0 w 10973732"/>
              <a:gd name="connsiteY174" fmla="*/ 2153264 h 4159045"/>
              <a:gd name="connsiteX175" fmla="*/ 88490 w 10973732"/>
              <a:gd name="connsiteY175" fmla="*/ 2094271 h 4159045"/>
              <a:gd name="connsiteX176" fmla="*/ 147484 w 10973732"/>
              <a:gd name="connsiteY176" fmla="*/ 2050025 h 4159045"/>
              <a:gd name="connsiteX177" fmla="*/ 235974 w 10973732"/>
              <a:gd name="connsiteY177" fmla="*/ 2020529 h 4159045"/>
              <a:gd name="connsiteX178" fmla="*/ 280219 w 10973732"/>
              <a:gd name="connsiteY178" fmla="*/ 2005780 h 4159045"/>
              <a:gd name="connsiteX179" fmla="*/ 368710 w 10973732"/>
              <a:gd name="connsiteY179" fmla="*/ 1946787 h 4159045"/>
              <a:gd name="connsiteX180" fmla="*/ 457200 w 10973732"/>
              <a:gd name="connsiteY180" fmla="*/ 1917290 h 4159045"/>
              <a:gd name="connsiteX181" fmla="*/ 501445 w 10973732"/>
              <a:gd name="connsiteY181" fmla="*/ 1887793 h 4159045"/>
              <a:gd name="connsiteX182" fmla="*/ 530942 w 10973732"/>
              <a:gd name="connsiteY182" fmla="*/ 1843548 h 4159045"/>
              <a:gd name="connsiteX183" fmla="*/ 575187 w 10973732"/>
              <a:gd name="connsiteY183" fmla="*/ 1828800 h 4159045"/>
              <a:gd name="connsiteX184" fmla="*/ 589935 w 10973732"/>
              <a:gd name="connsiteY184" fmla="*/ 1784554 h 4159045"/>
              <a:gd name="connsiteX185" fmla="*/ 486697 w 10973732"/>
              <a:gd name="connsiteY185" fmla="*/ 1814051 h 4159045"/>
              <a:gd name="connsiteX186" fmla="*/ 412955 w 10973732"/>
              <a:gd name="connsiteY186" fmla="*/ 1828800 h 4159045"/>
              <a:gd name="connsiteX187" fmla="*/ 457200 w 10973732"/>
              <a:gd name="connsiteY187" fmla="*/ 1725561 h 4159045"/>
              <a:gd name="connsiteX188" fmla="*/ 471948 w 10973732"/>
              <a:gd name="connsiteY188" fmla="*/ 1681316 h 4159045"/>
              <a:gd name="connsiteX189" fmla="*/ 516194 w 10973732"/>
              <a:gd name="connsiteY189" fmla="*/ 1651819 h 4159045"/>
              <a:gd name="connsiteX190" fmla="*/ 568805 w 10973732"/>
              <a:gd name="connsiteY190" fmla="*/ 1572902 h 4159045"/>
              <a:gd name="connsiteX191" fmla="*/ 683443 w 10973732"/>
              <a:gd name="connsiteY191" fmla="*/ 1507185 h 4159045"/>
              <a:gd name="connsiteX192" fmla="*/ 1017639 w 10973732"/>
              <a:gd name="connsiteY192" fmla="*/ 1327354 h 4159045"/>
              <a:gd name="connsiteX193" fmla="*/ 929148 w 10973732"/>
              <a:gd name="connsiteY193" fmla="*/ 1415845 h 4159045"/>
              <a:gd name="connsiteX194" fmla="*/ 899652 w 10973732"/>
              <a:gd name="connsiteY194" fmla="*/ 1460090 h 4159045"/>
              <a:gd name="connsiteX195" fmla="*/ 1002890 w 10973732"/>
              <a:gd name="connsiteY195" fmla="*/ 1460090 h 4159045"/>
              <a:gd name="connsiteX196" fmla="*/ 1047135 w 10973732"/>
              <a:gd name="connsiteY196" fmla="*/ 1430593 h 4159045"/>
              <a:gd name="connsiteX197" fmla="*/ 1150374 w 10973732"/>
              <a:gd name="connsiteY197" fmla="*/ 1415845 h 4159045"/>
              <a:gd name="connsiteX198" fmla="*/ 1194619 w 10973732"/>
              <a:gd name="connsiteY198" fmla="*/ 1386348 h 4159045"/>
              <a:gd name="connsiteX199" fmla="*/ 1238865 w 10973732"/>
              <a:gd name="connsiteY199" fmla="*/ 1371600 h 4159045"/>
              <a:gd name="connsiteX200" fmla="*/ 1224116 w 10973732"/>
              <a:gd name="connsiteY200" fmla="*/ 1489587 h 4159045"/>
              <a:gd name="connsiteX201" fmla="*/ 1356852 w 10973732"/>
              <a:gd name="connsiteY201" fmla="*/ 1489587 h 4159045"/>
              <a:gd name="connsiteX202" fmla="*/ 1415845 w 10973732"/>
              <a:gd name="connsiteY202" fmla="*/ 1504335 h 4159045"/>
              <a:gd name="connsiteX203" fmla="*/ 1401097 w 10973732"/>
              <a:gd name="connsiteY203" fmla="*/ 1563329 h 4159045"/>
              <a:gd name="connsiteX204" fmla="*/ 1386348 w 10973732"/>
              <a:gd name="connsiteY204" fmla="*/ 1607574 h 4159045"/>
              <a:gd name="connsiteX205" fmla="*/ 1445342 w 10973732"/>
              <a:gd name="connsiteY205" fmla="*/ 1592825 h 4159045"/>
              <a:gd name="connsiteX206" fmla="*/ 1504335 w 10973732"/>
              <a:gd name="connsiteY206" fmla="*/ 1637071 h 4159045"/>
              <a:gd name="connsiteX207" fmla="*/ 1460090 w 10973732"/>
              <a:gd name="connsiteY207" fmla="*/ 1666567 h 4159045"/>
              <a:gd name="connsiteX208" fmla="*/ 1415845 w 10973732"/>
              <a:gd name="connsiteY208" fmla="*/ 1710812 h 4159045"/>
              <a:gd name="connsiteX209" fmla="*/ 1401097 w 10973732"/>
              <a:gd name="connsiteY209" fmla="*/ 1755058 h 4159045"/>
              <a:gd name="connsiteX210" fmla="*/ 1592826 w 10973732"/>
              <a:gd name="connsiteY210" fmla="*/ 1681316 h 4159045"/>
              <a:gd name="connsiteX211" fmla="*/ 1843548 w 10973732"/>
              <a:gd name="connsiteY211" fmla="*/ 1592825 h 4159045"/>
              <a:gd name="connsiteX212" fmla="*/ 2286000 w 10973732"/>
              <a:gd name="connsiteY212" fmla="*/ 1430593 h 4159045"/>
              <a:gd name="connsiteX213" fmla="*/ 3008671 w 10973732"/>
              <a:gd name="connsiteY213" fmla="*/ 1224116 h 4159045"/>
              <a:gd name="connsiteX214" fmla="*/ 3790335 w 10973732"/>
              <a:gd name="connsiteY214" fmla="*/ 943896 h 4159045"/>
              <a:gd name="connsiteX215" fmla="*/ 4011561 w 10973732"/>
              <a:gd name="connsiteY215" fmla="*/ 825909 h 4159045"/>
              <a:gd name="connsiteX216" fmla="*/ 4262284 w 10973732"/>
              <a:gd name="connsiteY216" fmla="*/ 737419 h 4159045"/>
              <a:gd name="connsiteX217" fmla="*/ 4572000 w 10973732"/>
              <a:gd name="connsiteY217" fmla="*/ 589935 h 4159045"/>
              <a:gd name="connsiteX218" fmla="*/ 4852219 w 10973732"/>
              <a:gd name="connsiteY218" fmla="*/ 486696 h 4159045"/>
              <a:gd name="connsiteX219" fmla="*/ 4896465 w 10973732"/>
              <a:gd name="connsiteY219" fmla="*/ 471948 h 4159045"/>
              <a:gd name="connsiteX220" fmla="*/ 4852219 w 10973732"/>
              <a:gd name="connsiteY220" fmla="*/ 560438 h 4159045"/>
              <a:gd name="connsiteX221" fmla="*/ 4807974 w 10973732"/>
              <a:gd name="connsiteY221" fmla="*/ 634180 h 4159045"/>
              <a:gd name="connsiteX222" fmla="*/ 4748981 w 10973732"/>
              <a:gd name="connsiteY222" fmla="*/ 693174 h 4159045"/>
              <a:gd name="connsiteX223" fmla="*/ 4689987 w 10973732"/>
              <a:gd name="connsiteY223" fmla="*/ 766916 h 4159045"/>
              <a:gd name="connsiteX224" fmla="*/ 4616245 w 10973732"/>
              <a:gd name="connsiteY224" fmla="*/ 825909 h 4159045"/>
              <a:gd name="connsiteX225" fmla="*/ 4542503 w 10973732"/>
              <a:gd name="connsiteY225" fmla="*/ 914400 h 4159045"/>
              <a:gd name="connsiteX226" fmla="*/ 4468761 w 10973732"/>
              <a:gd name="connsiteY226" fmla="*/ 988141 h 4159045"/>
              <a:gd name="connsiteX227" fmla="*/ 4336026 w 10973732"/>
              <a:gd name="connsiteY227" fmla="*/ 1150374 h 4159045"/>
              <a:gd name="connsiteX228" fmla="*/ 4218039 w 10973732"/>
              <a:gd name="connsiteY228" fmla="*/ 1312606 h 4159045"/>
              <a:gd name="connsiteX229" fmla="*/ 4277032 w 10973732"/>
              <a:gd name="connsiteY229" fmla="*/ 1283109 h 4159045"/>
              <a:gd name="connsiteX230" fmla="*/ 4321277 w 10973732"/>
              <a:gd name="connsiteY230" fmla="*/ 1253612 h 4159045"/>
              <a:gd name="connsiteX231" fmla="*/ 4513006 w 10973732"/>
              <a:gd name="connsiteY231" fmla="*/ 1150374 h 4159045"/>
              <a:gd name="connsiteX232" fmla="*/ 4572000 w 10973732"/>
              <a:gd name="connsiteY232" fmla="*/ 1165122 h 4159045"/>
              <a:gd name="connsiteX233" fmla="*/ 4616245 w 10973732"/>
              <a:gd name="connsiteY233" fmla="*/ 1179871 h 4159045"/>
              <a:gd name="connsiteX234" fmla="*/ 4689987 w 10973732"/>
              <a:gd name="connsiteY234" fmla="*/ 1194619 h 4159045"/>
              <a:gd name="connsiteX235" fmla="*/ 4704735 w 10973732"/>
              <a:gd name="connsiteY235" fmla="*/ 1327354 h 4159045"/>
              <a:gd name="connsiteX236" fmla="*/ 4748981 w 10973732"/>
              <a:gd name="connsiteY236" fmla="*/ 1386348 h 4159045"/>
              <a:gd name="connsiteX237" fmla="*/ 4793226 w 10973732"/>
              <a:gd name="connsiteY237" fmla="*/ 1356851 h 4159045"/>
              <a:gd name="connsiteX238" fmla="*/ 5014452 w 10973732"/>
              <a:gd name="connsiteY238" fmla="*/ 1268361 h 4159045"/>
              <a:gd name="connsiteX239" fmla="*/ 5147187 w 10973732"/>
              <a:gd name="connsiteY239" fmla="*/ 1209367 h 4159045"/>
              <a:gd name="connsiteX240" fmla="*/ 5560142 w 10973732"/>
              <a:gd name="connsiteY240" fmla="*/ 988141 h 4159045"/>
              <a:gd name="connsiteX241" fmla="*/ 6238568 w 10973732"/>
              <a:gd name="connsiteY241" fmla="*/ 722671 h 4159045"/>
              <a:gd name="connsiteX242" fmla="*/ 6990735 w 10973732"/>
              <a:gd name="connsiteY242" fmla="*/ 516193 h 4159045"/>
              <a:gd name="connsiteX243" fmla="*/ 7197213 w 10973732"/>
              <a:gd name="connsiteY243" fmla="*/ 471948 h 4159045"/>
              <a:gd name="connsiteX244" fmla="*/ 7403690 w 10973732"/>
              <a:gd name="connsiteY244" fmla="*/ 398206 h 4159045"/>
              <a:gd name="connsiteX245" fmla="*/ 7742903 w 10973732"/>
              <a:gd name="connsiteY245" fmla="*/ 324464 h 4159045"/>
              <a:gd name="connsiteX246" fmla="*/ 7934632 w 10973732"/>
              <a:gd name="connsiteY246" fmla="*/ 265471 h 4159045"/>
              <a:gd name="connsiteX247" fmla="*/ 7978877 w 10973732"/>
              <a:gd name="connsiteY247" fmla="*/ 235974 h 4159045"/>
              <a:gd name="connsiteX248" fmla="*/ 7890387 w 10973732"/>
              <a:gd name="connsiteY248" fmla="*/ 501445 h 4159045"/>
              <a:gd name="connsiteX249" fmla="*/ 7801897 w 10973732"/>
              <a:gd name="connsiteY249" fmla="*/ 619432 h 4159045"/>
              <a:gd name="connsiteX250" fmla="*/ 7728155 w 10973732"/>
              <a:gd name="connsiteY250" fmla="*/ 811161 h 4159045"/>
              <a:gd name="connsiteX251" fmla="*/ 7683910 w 10973732"/>
              <a:gd name="connsiteY251" fmla="*/ 855406 h 4159045"/>
              <a:gd name="connsiteX252" fmla="*/ 7728155 w 10973732"/>
              <a:gd name="connsiteY252" fmla="*/ 840658 h 4159045"/>
              <a:gd name="connsiteX253" fmla="*/ 7860890 w 10973732"/>
              <a:gd name="connsiteY253" fmla="*/ 766916 h 4159045"/>
              <a:gd name="connsiteX254" fmla="*/ 7919884 w 10973732"/>
              <a:gd name="connsiteY254" fmla="*/ 752167 h 4159045"/>
              <a:gd name="connsiteX255" fmla="*/ 7978877 w 10973732"/>
              <a:gd name="connsiteY255" fmla="*/ 811161 h 4159045"/>
              <a:gd name="connsiteX256" fmla="*/ 8023123 w 10973732"/>
              <a:gd name="connsiteY256" fmla="*/ 825909 h 4159045"/>
              <a:gd name="connsiteX257" fmla="*/ 7978877 w 10973732"/>
              <a:gd name="connsiteY257" fmla="*/ 1076632 h 4159045"/>
              <a:gd name="connsiteX258" fmla="*/ 7949381 w 10973732"/>
              <a:gd name="connsiteY258" fmla="*/ 1120877 h 4159045"/>
              <a:gd name="connsiteX259" fmla="*/ 8347587 w 10973732"/>
              <a:gd name="connsiteY259" fmla="*/ 914400 h 4159045"/>
              <a:gd name="connsiteX260" fmla="*/ 8908026 w 10973732"/>
              <a:gd name="connsiteY260" fmla="*/ 663677 h 4159045"/>
              <a:gd name="connsiteX261" fmla="*/ 9291484 w 10973732"/>
              <a:gd name="connsiteY261" fmla="*/ 530941 h 4159045"/>
              <a:gd name="connsiteX262" fmla="*/ 9660194 w 10973732"/>
              <a:gd name="connsiteY262" fmla="*/ 383458 h 4159045"/>
              <a:gd name="connsiteX263" fmla="*/ 10766323 w 10973732"/>
              <a:gd name="connsiteY263" fmla="*/ 88490 h 4159045"/>
              <a:gd name="connsiteX264" fmla="*/ 10958052 w 10973732"/>
              <a:gd name="connsiteY264" fmla="*/ 0 h 415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0973732" h="4159045">
                <a:moveTo>
                  <a:pt x="5951931" y="3646306"/>
                </a:moveTo>
                <a:lnTo>
                  <a:pt x="5949317" y="3647748"/>
                </a:lnTo>
                <a:cubicBezTo>
                  <a:pt x="5940501" y="3652400"/>
                  <a:pt x="5933052" y="3656029"/>
                  <a:pt x="5940034" y="3652381"/>
                </a:cubicBezTo>
                <a:close/>
                <a:moveTo>
                  <a:pt x="589285" y="1539181"/>
                </a:moveTo>
                <a:lnTo>
                  <a:pt x="575187" y="1563329"/>
                </a:lnTo>
                <a:lnTo>
                  <a:pt x="568805" y="1572902"/>
                </a:lnTo>
                <a:lnTo>
                  <a:pt x="353961" y="1696064"/>
                </a:lnTo>
                <a:close/>
                <a:moveTo>
                  <a:pt x="619432" y="1519083"/>
                </a:moveTo>
                <a:lnTo>
                  <a:pt x="589285" y="1539181"/>
                </a:lnTo>
                <a:lnTo>
                  <a:pt x="591128" y="1536024"/>
                </a:lnTo>
                <a:cubicBezTo>
                  <a:pt x="600493" y="1516782"/>
                  <a:pt x="595077" y="1519083"/>
                  <a:pt x="619432" y="1519083"/>
                </a:cubicBezTo>
                <a:close/>
                <a:moveTo>
                  <a:pt x="10958052" y="0"/>
                </a:moveTo>
                <a:cubicBezTo>
                  <a:pt x="10943303" y="19664"/>
                  <a:pt x="10929803" y="40330"/>
                  <a:pt x="10913806" y="58993"/>
                </a:cubicBezTo>
                <a:cubicBezTo>
                  <a:pt x="10864974" y="115963"/>
                  <a:pt x="10874377" y="85721"/>
                  <a:pt x="10840065" y="147483"/>
                </a:cubicBezTo>
                <a:cubicBezTo>
                  <a:pt x="10824049" y="176312"/>
                  <a:pt x="10812436" y="207488"/>
                  <a:pt x="10795819" y="235974"/>
                </a:cubicBezTo>
                <a:cubicBezTo>
                  <a:pt x="10777956" y="266595"/>
                  <a:pt x="10754042" y="293475"/>
                  <a:pt x="10736826" y="324464"/>
                </a:cubicBezTo>
                <a:cubicBezTo>
                  <a:pt x="10729276" y="338054"/>
                  <a:pt x="10732029" y="356766"/>
                  <a:pt x="10722077" y="368709"/>
                </a:cubicBezTo>
                <a:cubicBezTo>
                  <a:pt x="10706341" y="387592"/>
                  <a:pt x="10680465" y="395573"/>
                  <a:pt x="10663084" y="412954"/>
                </a:cubicBezTo>
                <a:cubicBezTo>
                  <a:pt x="10640825" y="435213"/>
                  <a:pt x="10625003" y="463168"/>
                  <a:pt x="10604090" y="486696"/>
                </a:cubicBezTo>
                <a:cubicBezTo>
                  <a:pt x="10585614" y="507481"/>
                  <a:pt x="10563195" y="524575"/>
                  <a:pt x="10545097" y="545690"/>
                </a:cubicBezTo>
                <a:cubicBezTo>
                  <a:pt x="10533562" y="559148"/>
                  <a:pt x="10498404" y="594234"/>
                  <a:pt x="10515600" y="589935"/>
                </a:cubicBezTo>
                <a:cubicBezTo>
                  <a:pt x="10568923" y="576604"/>
                  <a:pt x="10612051" y="536606"/>
                  <a:pt x="10663084" y="516193"/>
                </a:cubicBezTo>
                <a:cubicBezTo>
                  <a:pt x="10751260" y="480922"/>
                  <a:pt x="10711710" y="495068"/>
                  <a:pt x="10781071" y="471948"/>
                </a:cubicBezTo>
                <a:cubicBezTo>
                  <a:pt x="10790903" y="486696"/>
                  <a:pt x="10807654" y="498709"/>
                  <a:pt x="10810568" y="516193"/>
                </a:cubicBezTo>
                <a:cubicBezTo>
                  <a:pt x="10813124" y="531528"/>
                  <a:pt x="10800090" y="545490"/>
                  <a:pt x="10795819" y="560438"/>
                </a:cubicBezTo>
                <a:cubicBezTo>
                  <a:pt x="10790250" y="579928"/>
                  <a:pt x="10789056" y="600801"/>
                  <a:pt x="10781071" y="619432"/>
                </a:cubicBezTo>
                <a:cubicBezTo>
                  <a:pt x="10774089" y="635724"/>
                  <a:pt x="10735720" y="655750"/>
                  <a:pt x="10751574" y="663677"/>
                </a:cubicBezTo>
                <a:cubicBezTo>
                  <a:pt x="10778321" y="677050"/>
                  <a:pt x="10810568" y="653845"/>
                  <a:pt x="10840065" y="648929"/>
                </a:cubicBezTo>
                <a:cubicBezTo>
                  <a:pt x="10854813" y="653845"/>
                  <a:pt x="10870104" y="669991"/>
                  <a:pt x="10884310" y="663677"/>
                </a:cubicBezTo>
                <a:cubicBezTo>
                  <a:pt x="10919397" y="648083"/>
                  <a:pt x="10982113" y="552685"/>
                  <a:pt x="10972800" y="589935"/>
                </a:cubicBezTo>
                <a:cubicBezTo>
                  <a:pt x="10943696" y="706348"/>
                  <a:pt x="10855548" y="719600"/>
                  <a:pt x="10781071" y="781664"/>
                </a:cubicBezTo>
                <a:cubicBezTo>
                  <a:pt x="10749025" y="808369"/>
                  <a:pt x="10723587" y="842248"/>
                  <a:pt x="10692581" y="870154"/>
                </a:cubicBezTo>
                <a:cubicBezTo>
                  <a:pt x="10604819" y="949140"/>
                  <a:pt x="10408229" y="1122944"/>
                  <a:pt x="10294374" y="1179871"/>
                </a:cubicBezTo>
                <a:cubicBezTo>
                  <a:pt x="10255045" y="1199535"/>
                  <a:pt x="10214825" y="1217510"/>
                  <a:pt x="10176387" y="1238864"/>
                </a:cubicBezTo>
                <a:cubicBezTo>
                  <a:pt x="10126270" y="1266706"/>
                  <a:pt x="10080182" y="1301715"/>
                  <a:pt x="10028903" y="1327354"/>
                </a:cubicBezTo>
                <a:cubicBezTo>
                  <a:pt x="9981544" y="1351033"/>
                  <a:pt x="9928778" y="1362669"/>
                  <a:pt x="9881419" y="1386348"/>
                </a:cubicBezTo>
                <a:cubicBezTo>
                  <a:pt x="9769946" y="1442085"/>
                  <a:pt x="9490075" y="1639791"/>
                  <a:pt x="9438968" y="1681316"/>
                </a:cubicBezTo>
                <a:cubicBezTo>
                  <a:pt x="9404922" y="1708978"/>
                  <a:pt x="9133960" y="1923350"/>
                  <a:pt x="9070258" y="1991032"/>
                </a:cubicBezTo>
                <a:cubicBezTo>
                  <a:pt x="9031842" y="2031849"/>
                  <a:pt x="9005356" y="2082875"/>
                  <a:pt x="8967019" y="2123767"/>
                </a:cubicBezTo>
                <a:cubicBezTo>
                  <a:pt x="8903773" y="2191229"/>
                  <a:pt x="8723566" y="2326609"/>
                  <a:pt x="8657303" y="2359741"/>
                </a:cubicBezTo>
                <a:cubicBezTo>
                  <a:pt x="8578645" y="2399070"/>
                  <a:pt x="8500665" y="2439786"/>
                  <a:pt x="8421329" y="2477729"/>
                </a:cubicBezTo>
                <a:cubicBezTo>
                  <a:pt x="8387553" y="2493883"/>
                  <a:pt x="8350722" y="2503619"/>
                  <a:pt x="8318090" y="2521974"/>
                </a:cubicBezTo>
                <a:cubicBezTo>
                  <a:pt x="8271743" y="2548044"/>
                  <a:pt x="8231702" y="2584394"/>
                  <a:pt x="8185355" y="2610464"/>
                </a:cubicBezTo>
                <a:cubicBezTo>
                  <a:pt x="8152723" y="2628819"/>
                  <a:pt x="8116110" y="2639019"/>
                  <a:pt x="8082116" y="2654709"/>
                </a:cubicBezTo>
                <a:cubicBezTo>
                  <a:pt x="8052173" y="2668529"/>
                  <a:pt x="8023648" y="2685307"/>
                  <a:pt x="7993626" y="2698954"/>
                </a:cubicBezTo>
                <a:cubicBezTo>
                  <a:pt x="7859669" y="2759844"/>
                  <a:pt x="7982651" y="2701184"/>
                  <a:pt x="7831394" y="2743200"/>
                </a:cubicBezTo>
                <a:cubicBezTo>
                  <a:pt x="7659547" y="2790935"/>
                  <a:pt x="7659406" y="2799696"/>
                  <a:pt x="7506929" y="2875935"/>
                </a:cubicBezTo>
                <a:cubicBezTo>
                  <a:pt x="7258133" y="3000333"/>
                  <a:pt x="7652406" y="2800823"/>
                  <a:pt x="7241458" y="3023419"/>
                </a:cubicBezTo>
                <a:cubicBezTo>
                  <a:pt x="7183463" y="3054833"/>
                  <a:pt x="7123471" y="3082412"/>
                  <a:pt x="7064477" y="3111909"/>
                </a:cubicBezTo>
                <a:cubicBezTo>
                  <a:pt x="7034980" y="3126657"/>
                  <a:pt x="7006607" y="3143906"/>
                  <a:pt x="6975987" y="3156154"/>
                </a:cubicBezTo>
                <a:cubicBezTo>
                  <a:pt x="6951406" y="3165986"/>
                  <a:pt x="6926199" y="3174378"/>
                  <a:pt x="6902245" y="3185651"/>
                </a:cubicBezTo>
                <a:cubicBezTo>
                  <a:pt x="6681170" y="3289687"/>
                  <a:pt x="6798178" y="3259558"/>
                  <a:pt x="6651523" y="3288890"/>
                </a:cubicBezTo>
                <a:cubicBezTo>
                  <a:pt x="6617110" y="3308554"/>
                  <a:pt x="6583080" y="3328904"/>
                  <a:pt x="6548284" y="3347883"/>
                </a:cubicBezTo>
                <a:cubicBezTo>
                  <a:pt x="6528983" y="3358411"/>
                  <a:pt x="6508379" y="3366472"/>
                  <a:pt x="6489290" y="3377380"/>
                </a:cubicBezTo>
                <a:cubicBezTo>
                  <a:pt x="6473900" y="3386174"/>
                  <a:pt x="6460606" y="3398389"/>
                  <a:pt x="6445045" y="3406877"/>
                </a:cubicBezTo>
                <a:cubicBezTo>
                  <a:pt x="6406443" y="3427933"/>
                  <a:pt x="6366387" y="3446206"/>
                  <a:pt x="6327058" y="3465871"/>
                </a:cubicBezTo>
                <a:cubicBezTo>
                  <a:pt x="6254163" y="3502318"/>
                  <a:pt x="6288919" y="3488415"/>
                  <a:pt x="6223819" y="3510116"/>
                </a:cubicBezTo>
                <a:cubicBezTo>
                  <a:pt x="6204155" y="3524864"/>
                  <a:pt x="6185670" y="3541333"/>
                  <a:pt x="6164826" y="3554361"/>
                </a:cubicBezTo>
                <a:cubicBezTo>
                  <a:pt x="6061727" y="3618798"/>
                  <a:pt x="6149734" y="3547158"/>
                  <a:pt x="6017342" y="3613354"/>
                </a:cubicBezTo>
                <a:cubicBezTo>
                  <a:pt x="5992887" y="3625582"/>
                  <a:pt x="5975306" y="3634427"/>
                  <a:pt x="5962965" y="3640671"/>
                </a:cubicBezTo>
                <a:lnTo>
                  <a:pt x="5951931" y="3646306"/>
                </a:lnTo>
                <a:lnTo>
                  <a:pt x="5961934" y="3640786"/>
                </a:lnTo>
                <a:cubicBezTo>
                  <a:pt x="5972310" y="3634619"/>
                  <a:pt x="5971064" y="3633188"/>
                  <a:pt x="5914103" y="3657600"/>
                </a:cubicBezTo>
                <a:cubicBezTo>
                  <a:pt x="5733077" y="3735183"/>
                  <a:pt x="5959008" y="3642522"/>
                  <a:pt x="5810865" y="3716593"/>
                </a:cubicBezTo>
                <a:cubicBezTo>
                  <a:pt x="5796960" y="3723545"/>
                  <a:pt x="5781368" y="3726425"/>
                  <a:pt x="5766619" y="3731341"/>
                </a:cubicBezTo>
                <a:cubicBezTo>
                  <a:pt x="5682745" y="3815217"/>
                  <a:pt x="5763505" y="3747647"/>
                  <a:pt x="5678129" y="3790335"/>
                </a:cubicBezTo>
                <a:cubicBezTo>
                  <a:pt x="5563769" y="3847515"/>
                  <a:pt x="5700850" y="3797511"/>
                  <a:pt x="5589639" y="3834580"/>
                </a:cubicBezTo>
                <a:cubicBezTo>
                  <a:pt x="5579807" y="3814916"/>
                  <a:pt x="5560142" y="3797572"/>
                  <a:pt x="5560142" y="3775587"/>
                </a:cubicBezTo>
                <a:cubicBezTo>
                  <a:pt x="5560142" y="3678332"/>
                  <a:pt x="5587984" y="3497848"/>
                  <a:pt x="5648632" y="3406877"/>
                </a:cubicBezTo>
                <a:cubicBezTo>
                  <a:pt x="5678256" y="3362442"/>
                  <a:pt x="5685172" y="3356032"/>
                  <a:pt x="5707626" y="3303638"/>
                </a:cubicBezTo>
                <a:cubicBezTo>
                  <a:pt x="5713750" y="3289349"/>
                  <a:pt x="5716250" y="3273682"/>
                  <a:pt x="5722374" y="3259393"/>
                </a:cubicBezTo>
                <a:cubicBezTo>
                  <a:pt x="5731035" y="3239185"/>
                  <a:pt x="5761703" y="3220065"/>
                  <a:pt x="5751871" y="3200400"/>
                </a:cubicBezTo>
                <a:cubicBezTo>
                  <a:pt x="5743944" y="3184546"/>
                  <a:pt x="5723016" y="3221102"/>
                  <a:pt x="5707626" y="3229896"/>
                </a:cubicBezTo>
                <a:cubicBezTo>
                  <a:pt x="5688537" y="3240804"/>
                  <a:pt x="5667721" y="3248485"/>
                  <a:pt x="5648632" y="3259393"/>
                </a:cubicBezTo>
                <a:cubicBezTo>
                  <a:pt x="5594175" y="3290512"/>
                  <a:pt x="5610218" y="3294078"/>
                  <a:pt x="5545394" y="3318387"/>
                </a:cubicBezTo>
                <a:cubicBezTo>
                  <a:pt x="5526415" y="3325504"/>
                  <a:pt x="5506220" y="3328888"/>
                  <a:pt x="5486400" y="3333135"/>
                </a:cubicBezTo>
                <a:cubicBezTo>
                  <a:pt x="5437378" y="3343640"/>
                  <a:pt x="5387767" y="3351359"/>
                  <a:pt x="5338916" y="3362632"/>
                </a:cubicBezTo>
                <a:cubicBezTo>
                  <a:pt x="5311588" y="3368938"/>
                  <a:pt x="5237525" y="3400239"/>
                  <a:pt x="5220929" y="3406877"/>
                </a:cubicBezTo>
                <a:cubicBezTo>
                  <a:pt x="5216013" y="3392129"/>
                  <a:pt x="5203625" y="3377967"/>
                  <a:pt x="5206181" y="3362632"/>
                </a:cubicBezTo>
                <a:cubicBezTo>
                  <a:pt x="5217216" y="3296423"/>
                  <a:pt x="5276248" y="3331911"/>
                  <a:pt x="5191432" y="3303638"/>
                </a:cubicBezTo>
                <a:cubicBezTo>
                  <a:pt x="5161935" y="3313470"/>
                  <a:pt x="5093110" y="3362632"/>
                  <a:pt x="5102942" y="3333135"/>
                </a:cubicBezTo>
                <a:cubicBezTo>
                  <a:pt x="5114937" y="3297148"/>
                  <a:pt x="5118596" y="3273236"/>
                  <a:pt x="5147187" y="3244645"/>
                </a:cubicBezTo>
                <a:cubicBezTo>
                  <a:pt x="5159721" y="3232111"/>
                  <a:pt x="5176684" y="3224980"/>
                  <a:pt x="5191432" y="3215148"/>
                </a:cubicBezTo>
                <a:cubicBezTo>
                  <a:pt x="5166851" y="3205316"/>
                  <a:pt x="5143804" y="3181299"/>
                  <a:pt x="5117690" y="3185651"/>
                </a:cubicBezTo>
                <a:cubicBezTo>
                  <a:pt x="5078594" y="3192167"/>
                  <a:pt x="5049424" y="3225993"/>
                  <a:pt x="5014452" y="3244645"/>
                </a:cubicBezTo>
                <a:cubicBezTo>
                  <a:pt x="4975654" y="3265337"/>
                  <a:pt x="4934519" y="3281607"/>
                  <a:pt x="4896465" y="3303638"/>
                </a:cubicBezTo>
                <a:cubicBezTo>
                  <a:pt x="4803058" y="3357716"/>
                  <a:pt x="4717304" y="3427974"/>
                  <a:pt x="4616245" y="3465871"/>
                </a:cubicBezTo>
                <a:cubicBezTo>
                  <a:pt x="4576916" y="3480619"/>
                  <a:pt x="4535827" y="3491332"/>
                  <a:pt x="4498258" y="3510116"/>
                </a:cubicBezTo>
                <a:cubicBezTo>
                  <a:pt x="4067007" y="3725742"/>
                  <a:pt x="4715849" y="3435768"/>
                  <a:pt x="4247535" y="3657600"/>
                </a:cubicBezTo>
                <a:cubicBezTo>
                  <a:pt x="4199684" y="3680266"/>
                  <a:pt x="4148719" y="3695736"/>
                  <a:pt x="4100052" y="3716593"/>
                </a:cubicBezTo>
                <a:cubicBezTo>
                  <a:pt x="4045453" y="3739993"/>
                  <a:pt x="3992566" y="3767284"/>
                  <a:pt x="3937819" y="3790335"/>
                </a:cubicBezTo>
                <a:cubicBezTo>
                  <a:pt x="3899107" y="3806635"/>
                  <a:pt x="3858672" y="3818587"/>
                  <a:pt x="3819832" y="3834580"/>
                </a:cubicBezTo>
                <a:cubicBezTo>
                  <a:pt x="3775061" y="3853015"/>
                  <a:pt x="3732755" y="3877459"/>
                  <a:pt x="3687097" y="3893574"/>
                </a:cubicBezTo>
                <a:cubicBezTo>
                  <a:pt x="3597854" y="3925072"/>
                  <a:pt x="3555676" y="3922852"/>
                  <a:pt x="3465871" y="3937819"/>
                </a:cubicBezTo>
                <a:cubicBezTo>
                  <a:pt x="3441145" y="3941940"/>
                  <a:pt x="3416815" y="3948211"/>
                  <a:pt x="3392129" y="3952567"/>
                </a:cubicBezTo>
                <a:lnTo>
                  <a:pt x="3215148" y="3982064"/>
                </a:lnTo>
                <a:cubicBezTo>
                  <a:pt x="3124008" y="4027635"/>
                  <a:pt x="3185187" y="4004274"/>
                  <a:pt x="3067665" y="4026309"/>
                </a:cubicBezTo>
                <a:cubicBezTo>
                  <a:pt x="3018389" y="4035548"/>
                  <a:pt x="2969203" y="4045301"/>
                  <a:pt x="2920181" y="4055806"/>
                </a:cubicBezTo>
                <a:cubicBezTo>
                  <a:pt x="2900361" y="4060053"/>
                  <a:pt x="2881063" y="4066579"/>
                  <a:pt x="2861187" y="4070554"/>
                </a:cubicBezTo>
                <a:cubicBezTo>
                  <a:pt x="2831864" y="4076419"/>
                  <a:pt x="2802194" y="4080387"/>
                  <a:pt x="2772697" y="4085303"/>
                </a:cubicBezTo>
                <a:cubicBezTo>
                  <a:pt x="2748116" y="4095135"/>
                  <a:pt x="2723744" y="4105504"/>
                  <a:pt x="2698955" y="4114800"/>
                </a:cubicBezTo>
                <a:cubicBezTo>
                  <a:pt x="2669222" y="4125950"/>
                  <a:pt x="2625797" y="4138827"/>
                  <a:pt x="2595716" y="4144296"/>
                </a:cubicBezTo>
                <a:cubicBezTo>
                  <a:pt x="2561514" y="4150515"/>
                  <a:pt x="2526890" y="4154129"/>
                  <a:pt x="2492477" y="4159045"/>
                </a:cubicBezTo>
                <a:cubicBezTo>
                  <a:pt x="2487561" y="4144297"/>
                  <a:pt x="2476695" y="4130312"/>
                  <a:pt x="2477729" y="4114800"/>
                </a:cubicBezTo>
                <a:cubicBezTo>
                  <a:pt x="2484566" y="4012242"/>
                  <a:pt x="2502750" y="3939923"/>
                  <a:pt x="2536723" y="3849329"/>
                </a:cubicBezTo>
                <a:cubicBezTo>
                  <a:pt x="2555314" y="3799752"/>
                  <a:pt x="2578972" y="3752076"/>
                  <a:pt x="2595716" y="3701845"/>
                </a:cubicBezTo>
                <a:cubicBezTo>
                  <a:pt x="2605548" y="3672348"/>
                  <a:pt x="2612965" y="3641933"/>
                  <a:pt x="2625213" y="3613354"/>
                </a:cubicBezTo>
                <a:cubicBezTo>
                  <a:pt x="2642534" y="3572938"/>
                  <a:pt x="2715298" y="3464275"/>
                  <a:pt x="2684206" y="3495367"/>
                </a:cubicBezTo>
                <a:cubicBezTo>
                  <a:pt x="2643535" y="3536038"/>
                  <a:pt x="2643626" y="3541731"/>
                  <a:pt x="2595716" y="3569109"/>
                </a:cubicBezTo>
                <a:cubicBezTo>
                  <a:pt x="2576627" y="3580017"/>
                  <a:pt x="2557934" y="3592821"/>
                  <a:pt x="2536723" y="3598606"/>
                </a:cubicBezTo>
                <a:cubicBezTo>
                  <a:pt x="2503186" y="3607753"/>
                  <a:pt x="2467897" y="3608438"/>
                  <a:pt x="2433484" y="3613354"/>
                </a:cubicBezTo>
                <a:cubicBezTo>
                  <a:pt x="2382460" y="3630363"/>
                  <a:pt x="2363045" y="3644503"/>
                  <a:pt x="2300748" y="3613354"/>
                </a:cubicBezTo>
                <a:cubicBezTo>
                  <a:pt x="2284894" y="3605427"/>
                  <a:pt x="2281084" y="3583857"/>
                  <a:pt x="2271252" y="3569109"/>
                </a:cubicBezTo>
                <a:cubicBezTo>
                  <a:pt x="2266336" y="3549445"/>
                  <a:pt x="2262072" y="3529606"/>
                  <a:pt x="2256503" y="3510116"/>
                </a:cubicBezTo>
                <a:cubicBezTo>
                  <a:pt x="2252232" y="3495168"/>
                  <a:pt x="2255660" y="3472824"/>
                  <a:pt x="2241755" y="3465871"/>
                </a:cubicBezTo>
                <a:cubicBezTo>
                  <a:pt x="2227850" y="3458918"/>
                  <a:pt x="2212258" y="3475703"/>
                  <a:pt x="2197510" y="3480619"/>
                </a:cubicBezTo>
                <a:cubicBezTo>
                  <a:pt x="2177845" y="3495367"/>
                  <a:pt x="2161835" y="3532637"/>
                  <a:pt x="2138516" y="3524864"/>
                </a:cubicBezTo>
                <a:cubicBezTo>
                  <a:pt x="2119287" y="3518454"/>
                  <a:pt x="2144200" y="3484001"/>
                  <a:pt x="2153265" y="3465871"/>
                </a:cubicBezTo>
                <a:cubicBezTo>
                  <a:pt x="2164258" y="3443885"/>
                  <a:pt x="2180129" y="3424258"/>
                  <a:pt x="2197510" y="3406877"/>
                </a:cubicBezTo>
                <a:cubicBezTo>
                  <a:pt x="2219769" y="3384618"/>
                  <a:pt x="2257175" y="3376039"/>
                  <a:pt x="2271252" y="3347883"/>
                </a:cubicBezTo>
                <a:cubicBezTo>
                  <a:pt x="2281084" y="3328218"/>
                  <a:pt x="2231477" y="3366703"/>
                  <a:pt x="2212258" y="3377380"/>
                </a:cubicBezTo>
                <a:cubicBezTo>
                  <a:pt x="2187200" y="3391301"/>
                  <a:pt x="2164492" y="3409503"/>
                  <a:pt x="2138516" y="3421625"/>
                </a:cubicBezTo>
                <a:cubicBezTo>
                  <a:pt x="2090535" y="3444016"/>
                  <a:pt x="2038390" y="3456939"/>
                  <a:pt x="1991032" y="3480619"/>
                </a:cubicBezTo>
                <a:cubicBezTo>
                  <a:pt x="1918134" y="3517069"/>
                  <a:pt x="1952896" y="3503164"/>
                  <a:pt x="1887794" y="3524864"/>
                </a:cubicBezTo>
                <a:cubicBezTo>
                  <a:pt x="1902542" y="3500283"/>
                  <a:pt x="1913384" y="3472887"/>
                  <a:pt x="1932039" y="3451122"/>
                </a:cubicBezTo>
                <a:cubicBezTo>
                  <a:pt x="1943574" y="3437664"/>
                  <a:pt x="1988818" y="3434158"/>
                  <a:pt x="1976284" y="3421625"/>
                </a:cubicBezTo>
                <a:cubicBezTo>
                  <a:pt x="1961951" y="3407292"/>
                  <a:pt x="1936340" y="3429447"/>
                  <a:pt x="1917290" y="3436374"/>
                </a:cubicBezTo>
                <a:cubicBezTo>
                  <a:pt x="1882104" y="3449169"/>
                  <a:pt x="1846430" y="3461819"/>
                  <a:pt x="1814052" y="3480619"/>
                </a:cubicBezTo>
                <a:cubicBezTo>
                  <a:pt x="1693729" y="3550484"/>
                  <a:pt x="1592086" y="3657846"/>
                  <a:pt x="1460090" y="3701845"/>
                </a:cubicBezTo>
                <a:cubicBezTo>
                  <a:pt x="1415845" y="3716593"/>
                  <a:pt x="1371276" y="3730404"/>
                  <a:pt x="1327355" y="3746090"/>
                </a:cubicBezTo>
                <a:cubicBezTo>
                  <a:pt x="1302423" y="3754994"/>
                  <a:pt x="1279069" y="3768314"/>
                  <a:pt x="1253613" y="3775587"/>
                </a:cubicBezTo>
                <a:cubicBezTo>
                  <a:pt x="1210032" y="3788038"/>
                  <a:pt x="1164238" y="3791886"/>
                  <a:pt x="1120877" y="3805083"/>
                </a:cubicBezTo>
                <a:cubicBezTo>
                  <a:pt x="1050960" y="3826362"/>
                  <a:pt x="983733" y="3855714"/>
                  <a:pt x="914400" y="3878825"/>
                </a:cubicBezTo>
                <a:cubicBezTo>
                  <a:pt x="712980" y="3945965"/>
                  <a:pt x="904436" y="3871722"/>
                  <a:pt x="722671" y="3937819"/>
                </a:cubicBezTo>
                <a:cubicBezTo>
                  <a:pt x="643722" y="3966528"/>
                  <a:pt x="565524" y="3997267"/>
                  <a:pt x="486697" y="4026309"/>
                </a:cubicBezTo>
                <a:cubicBezTo>
                  <a:pt x="426353" y="4048541"/>
                  <a:pt x="454570" y="4030294"/>
                  <a:pt x="398206" y="4070554"/>
                </a:cubicBezTo>
                <a:cubicBezTo>
                  <a:pt x="378204" y="4084841"/>
                  <a:pt x="361199" y="4103807"/>
                  <a:pt x="339213" y="4114800"/>
                </a:cubicBezTo>
                <a:cubicBezTo>
                  <a:pt x="311403" y="4128705"/>
                  <a:pt x="250723" y="4144296"/>
                  <a:pt x="250723" y="4144296"/>
                </a:cubicBezTo>
                <a:cubicBezTo>
                  <a:pt x="255639" y="4080386"/>
                  <a:pt x="254933" y="4015793"/>
                  <a:pt x="265471" y="3952567"/>
                </a:cubicBezTo>
                <a:cubicBezTo>
                  <a:pt x="272582" y="3909899"/>
                  <a:pt x="308499" y="3859747"/>
                  <a:pt x="324465" y="3819832"/>
                </a:cubicBezTo>
                <a:cubicBezTo>
                  <a:pt x="336012" y="3790963"/>
                  <a:pt x="343335" y="3760562"/>
                  <a:pt x="353961" y="3731341"/>
                </a:cubicBezTo>
                <a:cubicBezTo>
                  <a:pt x="368871" y="3690338"/>
                  <a:pt x="422971" y="3559093"/>
                  <a:pt x="442452" y="3539612"/>
                </a:cubicBezTo>
                <a:cubicBezTo>
                  <a:pt x="464203" y="3517862"/>
                  <a:pt x="478942" y="3503187"/>
                  <a:pt x="488453" y="3493754"/>
                </a:cubicBezTo>
                <a:lnTo>
                  <a:pt x="493840" y="3488427"/>
                </a:lnTo>
                <a:lnTo>
                  <a:pt x="497032" y="3485355"/>
                </a:lnTo>
                <a:cubicBezTo>
                  <a:pt x="503443" y="3479075"/>
                  <a:pt x="506111" y="3476327"/>
                  <a:pt x="499020" y="3483305"/>
                </a:cubicBezTo>
                <a:lnTo>
                  <a:pt x="493840" y="3488427"/>
                </a:lnTo>
                <a:lnTo>
                  <a:pt x="480999" y="3500785"/>
                </a:lnTo>
                <a:cubicBezTo>
                  <a:pt x="457721" y="3522741"/>
                  <a:pt x="436343" y="3540433"/>
                  <a:pt x="530942" y="3436374"/>
                </a:cubicBezTo>
                <a:cubicBezTo>
                  <a:pt x="563679" y="3400363"/>
                  <a:pt x="674675" y="3306139"/>
                  <a:pt x="634181" y="3333135"/>
                </a:cubicBezTo>
                <a:cubicBezTo>
                  <a:pt x="532755" y="3400752"/>
                  <a:pt x="579322" y="3380919"/>
                  <a:pt x="501445" y="3406877"/>
                </a:cubicBezTo>
                <a:cubicBezTo>
                  <a:pt x="555522" y="3333135"/>
                  <a:pt x="605135" y="3255901"/>
                  <a:pt x="663677" y="3185651"/>
                </a:cubicBezTo>
                <a:cubicBezTo>
                  <a:pt x="679413" y="3166768"/>
                  <a:pt x="705290" y="3158787"/>
                  <a:pt x="722671" y="3141406"/>
                </a:cubicBezTo>
                <a:cubicBezTo>
                  <a:pt x="735205" y="3128872"/>
                  <a:pt x="766916" y="3106993"/>
                  <a:pt x="752168" y="3097161"/>
                </a:cubicBezTo>
                <a:cubicBezTo>
                  <a:pt x="731311" y="3083256"/>
                  <a:pt x="703007" y="3106993"/>
                  <a:pt x="678426" y="3111909"/>
                </a:cubicBezTo>
                <a:cubicBezTo>
                  <a:pt x="569675" y="3155410"/>
                  <a:pt x="566340" y="3161109"/>
                  <a:pt x="412955" y="3185651"/>
                </a:cubicBezTo>
                <a:cubicBezTo>
                  <a:pt x="354500" y="3195004"/>
                  <a:pt x="294810" y="3193863"/>
                  <a:pt x="235974" y="3200400"/>
                </a:cubicBezTo>
                <a:cubicBezTo>
                  <a:pt x="206253" y="3203702"/>
                  <a:pt x="177040" y="3210601"/>
                  <a:pt x="147484" y="3215148"/>
                </a:cubicBezTo>
                <a:cubicBezTo>
                  <a:pt x="113126" y="3220434"/>
                  <a:pt x="78658" y="3224980"/>
                  <a:pt x="44245" y="3229896"/>
                </a:cubicBezTo>
                <a:cubicBezTo>
                  <a:pt x="-8579" y="3150661"/>
                  <a:pt x="-7669" y="3172085"/>
                  <a:pt x="29497" y="3023419"/>
                </a:cubicBezTo>
                <a:cubicBezTo>
                  <a:pt x="52066" y="2933143"/>
                  <a:pt x="92036" y="2891555"/>
                  <a:pt x="132735" y="2816941"/>
                </a:cubicBezTo>
                <a:cubicBezTo>
                  <a:pt x="148527" y="2787989"/>
                  <a:pt x="163587" y="2758587"/>
                  <a:pt x="176981" y="2728451"/>
                </a:cubicBezTo>
                <a:cubicBezTo>
                  <a:pt x="183295" y="2714245"/>
                  <a:pt x="184016" y="2697704"/>
                  <a:pt x="191729" y="2684206"/>
                </a:cubicBezTo>
                <a:cubicBezTo>
                  <a:pt x="203924" y="2662864"/>
                  <a:pt x="221226" y="2644877"/>
                  <a:pt x="235974" y="2625212"/>
                </a:cubicBezTo>
                <a:cubicBezTo>
                  <a:pt x="251440" y="2563351"/>
                  <a:pt x="253506" y="2536962"/>
                  <a:pt x="294968" y="2477729"/>
                </a:cubicBezTo>
                <a:cubicBezTo>
                  <a:pt x="310916" y="2454946"/>
                  <a:pt x="334297" y="2438400"/>
                  <a:pt x="353961" y="2418735"/>
                </a:cubicBezTo>
                <a:cubicBezTo>
                  <a:pt x="358877" y="2403987"/>
                  <a:pt x="361758" y="2388395"/>
                  <a:pt x="368710" y="2374490"/>
                </a:cubicBezTo>
                <a:cubicBezTo>
                  <a:pt x="376637" y="2358636"/>
                  <a:pt x="406133" y="2346099"/>
                  <a:pt x="398206" y="2330245"/>
                </a:cubicBezTo>
                <a:cubicBezTo>
                  <a:pt x="391253" y="2316340"/>
                  <a:pt x="369256" y="2342212"/>
                  <a:pt x="353961" y="2344993"/>
                </a:cubicBezTo>
                <a:cubicBezTo>
                  <a:pt x="314965" y="2352083"/>
                  <a:pt x="275303" y="2354825"/>
                  <a:pt x="235974" y="2359741"/>
                </a:cubicBezTo>
                <a:cubicBezTo>
                  <a:pt x="196645" y="2349909"/>
                  <a:pt x="149987" y="2355134"/>
                  <a:pt x="117987" y="2330245"/>
                </a:cubicBezTo>
                <a:cubicBezTo>
                  <a:pt x="98200" y="2314855"/>
                  <a:pt x="103239" y="2281570"/>
                  <a:pt x="103239" y="2256503"/>
                </a:cubicBezTo>
                <a:cubicBezTo>
                  <a:pt x="103239" y="2211985"/>
                  <a:pt x="137896" y="2163585"/>
                  <a:pt x="117987" y="2123767"/>
                </a:cubicBezTo>
                <a:cubicBezTo>
                  <a:pt x="106776" y="2101346"/>
                  <a:pt x="68564" y="2132436"/>
                  <a:pt x="44245" y="2138516"/>
                </a:cubicBezTo>
                <a:cubicBezTo>
                  <a:pt x="29163" y="2142287"/>
                  <a:pt x="14748" y="2148348"/>
                  <a:pt x="0" y="2153264"/>
                </a:cubicBezTo>
                <a:cubicBezTo>
                  <a:pt x="29497" y="2133600"/>
                  <a:pt x="60130" y="2115541"/>
                  <a:pt x="88490" y="2094271"/>
                </a:cubicBezTo>
                <a:cubicBezTo>
                  <a:pt x="108155" y="2079522"/>
                  <a:pt x="125498" y="2061018"/>
                  <a:pt x="147484" y="2050025"/>
                </a:cubicBezTo>
                <a:cubicBezTo>
                  <a:pt x="175294" y="2036120"/>
                  <a:pt x="206477" y="2030361"/>
                  <a:pt x="235974" y="2020529"/>
                </a:cubicBezTo>
                <a:cubicBezTo>
                  <a:pt x="250722" y="2015613"/>
                  <a:pt x="267284" y="2014403"/>
                  <a:pt x="280219" y="2005780"/>
                </a:cubicBezTo>
                <a:cubicBezTo>
                  <a:pt x="309716" y="1986116"/>
                  <a:pt x="335078" y="1957998"/>
                  <a:pt x="368710" y="1946787"/>
                </a:cubicBezTo>
                <a:lnTo>
                  <a:pt x="457200" y="1917290"/>
                </a:lnTo>
                <a:cubicBezTo>
                  <a:pt x="471948" y="1907458"/>
                  <a:pt x="488911" y="1900327"/>
                  <a:pt x="501445" y="1887793"/>
                </a:cubicBezTo>
                <a:cubicBezTo>
                  <a:pt x="513979" y="1875259"/>
                  <a:pt x="517101" y="1854621"/>
                  <a:pt x="530942" y="1843548"/>
                </a:cubicBezTo>
                <a:cubicBezTo>
                  <a:pt x="543081" y="1833837"/>
                  <a:pt x="560439" y="1833716"/>
                  <a:pt x="575187" y="1828800"/>
                </a:cubicBezTo>
                <a:cubicBezTo>
                  <a:pt x="580103" y="1814051"/>
                  <a:pt x="605270" y="1787110"/>
                  <a:pt x="589935" y="1784554"/>
                </a:cubicBezTo>
                <a:cubicBezTo>
                  <a:pt x="554632" y="1778670"/>
                  <a:pt x="521418" y="1805371"/>
                  <a:pt x="486697" y="1814051"/>
                </a:cubicBezTo>
                <a:cubicBezTo>
                  <a:pt x="462378" y="1820131"/>
                  <a:pt x="437536" y="1823884"/>
                  <a:pt x="412955" y="1828800"/>
                </a:cubicBezTo>
                <a:cubicBezTo>
                  <a:pt x="443649" y="1706021"/>
                  <a:pt x="406274" y="1827412"/>
                  <a:pt x="457200" y="1725561"/>
                </a:cubicBezTo>
                <a:cubicBezTo>
                  <a:pt x="464152" y="1711656"/>
                  <a:pt x="462236" y="1693455"/>
                  <a:pt x="471948" y="1681316"/>
                </a:cubicBezTo>
                <a:cubicBezTo>
                  <a:pt x="483021" y="1667475"/>
                  <a:pt x="501445" y="1661651"/>
                  <a:pt x="516194" y="1651819"/>
                </a:cubicBezTo>
                <a:lnTo>
                  <a:pt x="568805" y="1572902"/>
                </a:lnTo>
                <a:lnTo>
                  <a:pt x="683443" y="1507185"/>
                </a:lnTo>
                <a:cubicBezTo>
                  <a:pt x="793271" y="1444225"/>
                  <a:pt x="903884" y="1382773"/>
                  <a:pt x="1017639" y="1327354"/>
                </a:cubicBezTo>
                <a:cubicBezTo>
                  <a:pt x="1055140" y="1309084"/>
                  <a:pt x="952287" y="1381136"/>
                  <a:pt x="929148" y="1415845"/>
                </a:cubicBezTo>
                <a:lnTo>
                  <a:pt x="899652" y="1460090"/>
                </a:lnTo>
                <a:cubicBezTo>
                  <a:pt x="949810" y="1476809"/>
                  <a:pt x="946177" y="1484396"/>
                  <a:pt x="1002890" y="1460090"/>
                </a:cubicBezTo>
                <a:cubicBezTo>
                  <a:pt x="1019182" y="1453108"/>
                  <a:pt x="1030157" y="1435686"/>
                  <a:pt x="1047135" y="1430593"/>
                </a:cubicBezTo>
                <a:cubicBezTo>
                  <a:pt x="1080431" y="1420604"/>
                  <a:pt x="1115961" y="1420761"/>
                  <a:pt x="1150374" y="1415845"/>
                </a:cubicBezTo>
                <a:cubicBezTo>
                  <a:pt x="1165122" y="1406013"/>
                  <a:pt x="1178765" y="1394275"/>
                  <a:pt x="1194619" y="1386348"/>
                </a:cubicBezTo>
                <a:cubicBezTo>
                  <a:pt x="1208524" y="1379396"/>
                  <a:pt x="1234594" y="1356652"/>
                  <a:pt x="1238865" y="1371600"/>
                </a:cubicBezTo>
                <a:cubicBezTo>
                  <a:pt x="1249754" y="1409710"/>
                  <a:pt x="1229032" y="1450258"/>
                  <a:pt x="1224116" y="1489587"/>
                </a:cubicBezTo>
                <a:cubicBezTo>
                  <a:pt x="1323718" y="1522787"/>
                  <a:pt x="1201114" y="1489587"/>
                  <a:pt x="1356852" y="1489587"/>
                </a:cubicBezTo>
                <a:cubicBezTo>
                  <a:pt x="1377122" y="1489587"/>
                  <a:pt x="1396181" y="1499419"/>
                  <a:pt x="1415845" y="1504335"/>
                </a:cubicBezTo>
                <a:cubicBezTo>
                  <a:pt x="1410929" y="1524000"/>
                  <a:pt x="1406666" y="1543839"/>
                  <a:pt x="1401097" y="1563329"/>
                </a:cubicBezTo>
                <a:cubicBezTo>
                  <a:pt x="1396826" y="1578277"/>
                  <a:pt x="1373413" y="1598951"/>
                  <a:pt x="1386348" y="1607574"/>
                </a:cubicBezTo>
                <a:cubicBezTo>
                  <a:pt x="1403214" y="1618818"/>
                  <a:pt x="1425677" y="1597741"/>
                  <a:pt x="1445342" y="1592825"/>
                </a:cubicBezTo>
                <a:cubicBezTo>
                  <a:pt x="1465006" y="1607574"/>
                  <a:pt x="1499514" y="1612968"/>
                  <a:pt x="1504335" y="1637071"/>
                </a:cubicBezTo>
                <a:cubicBezTo>
                  <a:pt x="1507811" y="1654452"/>
                  <a:pt x="1473707" y="1655220"/>
                  <a:pt x="1460090" y="1666567"/>
                </a:cubicBezTo>
                <a:cubicBezTo>
                  <a:pt x="1444067" y="1679919"/>
                  <a:pt x="1430593" y="1696064"/>
                  <a:pt x="1415845" y="1710812"/>
                </a:cubicBezTo>
                <a:cubicBezTo>
                  <a:pt x="1410929" y="1725561"/>
                  <a:pt x="1385762" y="1752502"/>
                  <a:pt x="1401097" y="1755058"/>
                </a:cubicBezTo>
                <a:cubicBezTo>
                  <a:pt x="1446871" y="1762687"/>
                  <a:pt x="1554493" y="1699008"/>
                  <a:pt x="1592826" y="1681316"/>
                </a:cubicBezTo>
                <a:cubicBezTo>
                  <a:pt x="1926891" y="1527133"/>
                  <a:pt x="1408442" y="1770824"/>
                  <a:pt x="1843548" y="1592825"/>
                </a:cubicBezTo>
                <a:cubicBezTo>
                  <a:pt x="2237228" y="1431773"/>
                  <a:pt x="1769620" y="1565835"/>
                  <a:pt x="2286000" y="1430593"/>
                </a:cubicBezTo>
                <a:cubicBezTo>
                  <a:pt x="2691090" y="1324498"/>
                  <a:pt x="2602711" y="1364641"/>
                  <a:pt x="3008671" y="1224116"/>
                </a:cubicBezTo>
                <a:cubicBezTo>
                  <a:pt x="3270235" y="1133574"/>
                  <a:pt x="3546107" y="1074151"/>
                  <a:pt x="3790335" y="943896"/>
                </a:cubicBezTo>
                <a:cubicBezTo>
                  <a:pt x="3864077" y="904567"/>
                  <a:pt x="3934994" y="859407"/>
                  <a:pt x="4011561" y="825909"/>
                </a:cubicBezTo>
                <a:cubicBezTo>
                  <a:pt x="4092757" y="790386"/>
                  <a:pt x="4180602" y="771811"/>
                  <a:pt x="4262284" y="737419"/>
                </a:cubicBezTo>
                <a:cubicBezTo>
                  <a:pt x="4367670" y="693046"/>
                  <a:pt x="4466899" y="634978"/>
                  <a:pt x="4572000" y="589935"/>
                </a:cubicBezTo>
                <a:cubicBezTo>
                  <a:pt x="4732391" y="521197"/>
                  <a:pt x="4639729" y="557526"/>
                  <a:pt x="4852219" y="486696"/>
                </a:cubicBezTo>
                <a:lnTo>
                  <a:pt x="4896465" y="471948"/>
                </a:lnTo>
                <a:cubicBezTo>
                  <a:pt x="4873722" y="540174"/>
                  <a:pt x="4893063" y="495088"/>
                  <a:pt x="4852219" y="560438"/>
                </a:cubicBezTo>
                <a:cubicBezTo>
                  <a:pt x="4837026" y="584746"/>
                  <a:pt x="4825573" y="611553"/>
                  <a:pt x="4807974" y="634180"/>
                </a:cubicBezTo>
                <a:cubicBezTo>
                  <a:pt x="4790901" y="656132"/>
                  <a:pt x="4767457" y="672389"/>
                  <a:pt x="4748981" y="693174"/>
                </a:cubicBezTo>
                <a:cubicBezTo>
                  <a:pt x="4728068" y="716702"/>
                  <a:pt x="4712246" y="744657"/>
                  <a:pt x="4689987" y="766916"/>
                </a:cubicBezTo>
                <a:cubicBezTo>
                  <a:pt x="4667728" y="789175"/>
                  <a:pt x="4638504" y="803650"/>
                  <a:pt x="4616245" y="825909"/>
                </a:cubicBezTo>
                <a:cubicBezTo>
                  <a:pt x="4589095" y="853059"/>
                  <a:pt x="4568331" y="885989"/>
                  <a:pt x="4542503" y="914400"/>
                </a:cubicBezTo>
                <a:cubicBezTo>
                  <a:pt x="4519119" y="940122"/>
                  <a:pt x="4491652" y="961980"/>
                  <a:pt x="4468761" y="988141"/>
                </a:cubicBezTo>
                <a:cubicBezTo>
                  <a:pt x="4422750" y="1040725"/>
                  <a:pt x="4377122" y="1093866"/>
                  <a:pt x="4336026" y="1150374"/>
                </a:cubicBezTo>
                <a:cubicBezTo>
                  <a:pt x="4296697" y="1204451"/>
                  <a:pt x="4158232" y="1342510"/>
                  <a:pt x="4218039" y="1312606"/>
                </a:cubicBezTo>
                <a:cubicBezTo>
                  <a:pt x="4237703" y="1302774"/>
                  <a:pt x="4257943" y="1294017"/>
                  <a:pt x="4277032" y="1283109"/>
                </a:cubicBezTo>
                <a:cubicBezTo>
                  <a:pt x="4292422" y="1274315"/>
                  <a:pt x="4305670" y="1262016"/>
                  <a:pt x="4321277" y="1253612"/>
                </a:cubicBezTo>
                <a:cubicBezTo>
                  <a:pt x="4533616" y="1139276"/>
                  <a:pt x="4407226" y="1220895"/>
                  <a:pt x="4513006" y="1150374"/>
                </a:cubicBezTo>
                <a:cubicBezTo>
                  <a:pt x="4532671" y="1155290"/>
                  <a:pt x="4552510" y="1159553"/>
                  <a:pt x="4572000" y="1165122"/>
                </a:cubicBezTo>
                <a:cubicBezTo>
                  <a:pt x="4586948" y="1169393"/>
                  <a:pt x="4601163" y="1176100"/>
                  <a:pt x="4616245" y="1179871"/>
                </a:cubicBezTo>
                <a:cubicBezTo>
                  <a:pt x="4640564" y="1185951"/>
                  <a:pt x="4665406" y="1189703"/>
                  <a:pt x="4689987" y="1194619"/>
                </a:cubicBezTo>
                <a:cubicBezTo>
                  <a:pt x="4768976" y="1313101"/>
                  <a:pt x="4666887" y="1138114"/>
                  <a:pt x="4704735" y="1327354"/>
                </a:cubicBezTo>
                <a:cubicBezTo>
                  <a:pt x="4709556" y="1351458"/>
                  <a:pt x="4734232" y="1366683"/>
                  <a:pt x="4748981" y="1386348"/>
                </a:cubicBezTo>
                <a:cubicBezTo>
                  <a:pt x="4763729" y="1376516"/>
                  <a:pt x="4777372" y="1364778"/>
                  <a:pt x="4793226" y="1356851"/>
                </a:cubicBezTo>
                <a:cubicBezTo>
                  <a:pt x="4877084" y="1314922"/>
                  <a:pt x="4926465" y="1304591"/>
                  <a:pt x="5014452" y="1268361"/>
                </a:cubicBezTo>
                <a:cubicBezTo>
                  <a:pt x="5059223" y="1249926"/>
                  <a:pt x="5104116" y="1231485"/>
                  <a:pt x="5147187" y="1209367"/>
                </a:cubicBezTo>
                <a:cubicBezTo>
                  <a:pt x="5286101" y="1138032"/>
                  <a:pt x="5417441" y="1051563"/>
                  <a:pt x="5560142" y="988141"/>
                </a:cubicBezTo>
                <a:cubicBezTo>
                  <a:pt x="5874043" y="848630"/>
                  <a:pt x="5862929" y="845607"/>
                  <a:pt x="6238568" y="722671"/>
                </a:cubicBezTo>
                <a:cubicBezTo>
                  <a:pt x="6496180" y="638361"/>
                  <a:pt x="6728417" y="578321"/>
                  <a:pt x="6990735" y="516193"/>
                </a:cubicBezTo>
                <a:cubicBezTo>
                  <a:pt x="7059229" y="499971"/>
                  <a:pt x="7129533" y="491285"/>
                  <a:pt x="7197213" y="471948"/>
                </a:cubicBezTo>
                <a:cubicBezTo>
                  <a:pt x="7267484" y="451870"/>
                  <a:pt x="7333618" y="418968"/>
                  <a:pt x="7403690" y="398206"/>
                </a:cubicBezTo>
                <a:cubicBezTo>
                  <a:pt x="7546155" y="355994"/>
                  <a:pt x="7606101" y="356653"/>
                  <a:pt x="7742903" y="324464"/>
                </a:cubicBezTo>
                <a:cubicBezTo>
                  <a:pt x="7807562" y="309250"/>
                  <a:pt x="7871676" y="286456"/>
                  <a:pt x="7934632" y="265471"/>
                </a:cubicBezTo>
                <a:cubicBezTo>
                  <a:pt x="7949380" y="255639"/>
                  <a:pt x="7978877" y="218249"/>
                  <a:pt x="7978877" y="235974"/>
                </a:cubicBezTo>
                <a:cubicBezTo>
                  <a:pt x="7978877" y="305133"/>
                  <a:pt x="7933493" y="434391"/>
                  <a:pt x="7890387" y="501445"/>
                </a:cubicBezTo>
                <a:cubicBezTo>
                  <a:pt x="7863803" y="542798"/>
                  <a:pt x="7801897" y="619432"/>
                  <a:pt x="7801897" y="619432"/>
                </a:cubicBezTo>
                <a:cubicBezTo>
                  <a:pt x="7788530" y="686262"/>
                  <a:pt x="7780806" y="758510"/>
                  <a:pt x="7728155" y="811161"/>
                </a:cubicBezTo>
                <a:cubicBezTo>
                  <a:pt x="7713407" y="825909"/>
                  <a:pt x="7683910" y="834549"/>
                  <a:pt x="7683910" y="855406"/>
                </a:cubicBezTo>
                <a:cubicBezTo>
                  <a:pt x="7683910" y="870952"/>
                  <a:pt x="7713407" y="845574"/>
                  <a:pt x="7728155" y="840658"/>
                </a:cubicBezTo>
                <a:cubicBezTo>
                  <a:pt x="7807386" y="787837"/>
                  <a:pt x="7792746" y="786386"/>
                  <a:pt x="7860890" y="766916"/>
                </a:cubicBezTo>
                <a:cubicBezTo>
                  <a:pt x="7880380" y="761347"/>
                  <a:pt x="7900219" y="757083"/>
                  <a:pt x="7919884" y="752167"/>
                </a:cubicBezTo>
                <a:cubicBezTo>
                  <a:pt x="8037875" y="791499"/>
                  <a:pt x="7900216" y="732501"/>
                  <a:pt x="7978877" y="811161"/>
                </a:cubicBezTo>
                <a:cubicBezTo>
                  <a:pt x="7989870" y="822154"/>
                  <a:pt x="8008374" y="820993"/>
                  <a:pt x="8023123" y="825909"/>
                </a:cubicBezTo>
                <a:cubicBezTo>
                  <a:pt x="8018647" y="866193"/>
                  <a:pt x="8005739" y="1036337"/>
                  <a:pt x="7978877" y="1076632"/>
                </a:cubicBezTo>
                <a:cubicBezTo>
                  <a:pt x="7969045" y="1091380"/>
                  <a:pt x="7932000" y="1124353"/>
                  <a:pt x="7949381" y="1120877"/>
                </a:cubicBezTo>
                <a:cubicBezTo>
                  <a:pt x="8091836" y="1092386"/>
                  <a:pt x="8224833" y="974619"/>
                  <a:pt x="8347587" y="914400"/>
                </a:cubicBezTo>
                <a:cubicBezTo>
                  <a:pt x="8531324" y="824265"/>
                  <a:pt x="8718420" y="740705"/>
                  <a:pt x="8908026" y="663677"/>
                </a:cubicBezTo>
                <a:cubicBezTo>
                  <a:pt x="9033340" y="612768"/>
                  <a:pt x="9164734" y="578162"/>
                  <a:pt x="9291484" y="530941"/>
                </a:cubicBezTo>
                <a:cubicBezTo>
                  <a:pt x="9415526" y="484729"/>
                  <a:pt x="9533406" y="421494"/>
                  <a:pt x="9660194" y="383458"/>
                </a:cubicBezTo>
                <a:cubicBezTo>
                  <a:pt x="10025695" y="273808"/>
                  <a:pt x="10425015" y="259145"/>
                  <a:pt x="10766323" y="88490"/>
                </a:cubicBezTo>
                <a:cubicBezTo>
                  <a:pt x="10927711" y="7795"/>
                  <a:pt x="10861663" y="32128"/>
                  <a:pt x="109580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08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9F842E8-AEAB-47D2-A9DD-E323635B93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4903" y="117987"/>
            <a:ext cx="9630697" cy="6740013"/>
          </a:xfrm>
          <a:custGeom>
            <a:avLst/>
            <a:gdLst>
              <a:gd name="connsiteX0" fmla="*/ 1102035 w 9630697"/>
              <a:gd name="connsiteY0" fmla="*/ 6170151 h 6740013"/>
              <a:gd name="connsiteX1" fmla="*/ 1101638 w 9630697"/>
              <a:gd name="connsiteY1" fmla="*/ 6170726 h 6740013"/>
              <a:gd name="connsiteX2" fmla="*/ 1100579 w 9630697"/>
              <a:gd name="connsiteY2" fmla="*/ 6172101 h 6740013"/>
              <a:gd name="connsiteX3" fmla="*/ 873103 w 9630697"/>
              <a:gd name="connsiteY3" fmla="*/ 2670639 h 6740013"/>
              <a:gd name="connsiteX4" fmla="*/ 874761 w 9630697"/>
              <a:gd name="connsiteY4" fmla="*/ 2679600 h 6740013"/>
              <a:gd name="connsiteX5" fmla="*/ 811161 w 9630697"/>
              <a:gd name="connsiteY5" fmla="*/ 2743200 h 6740013"/>
              <a:gd name="connsiteX6" fmla="*/ 906508 w 9630697"/>
              <a:gd name="connsiteY6" fmla="*/ 2534716 h 6740013"/>
              <a:gd name="connsiteX7" fmla="*/ 929148 w 9630697"/>
              <a:gd name="connsiteY7" fmla="*/ 2536723 h 6740013"/>
              <a:gd name="connsiteX8" fmla="*/ 953160 w 9630697"/>
              <a:gd name="connsiteY8" fmla="*/ 2555789 h 6740013"/>
              <a:gd name="connsiteX9" fmla="*/ 957447 w 9630697"/>
              <a:gd name="connsiteY9" fmla="*/ 2561123 h 6740013"/>
              <a:gd name="connsiteX10" fmla="*/ 940511 w 9630697"/>
              <a:gd name="connsiteY10" fmla="*/ 2585031 h 6740013"/>
              <a:gd name="connsiteX11" fmla="*/ 881690 w 9630697"/>
              <a:gd name="connsiteY11" fmla="*/ 2660579 h 6740013"/>
              <a:gd name="connsiteX12" fmla="*/ 873103 w 9630697"/>
              <a:gd name="connsiteY12" fmla="*/ 2670639 h 6740013"/>
              <a:gd name="connsiteX13" fmla="*/ 870155 w 9630697"/>
              <a:gd name="connsiteY13" fmla="*/ 2654710 h 6740013"/>
              <a:gd name="connsiteX14" fmla="*/ 906508 w 9630697"/>
              <a:gd name="connsiteY14" fmla="*/ 2534716 h 6740013"/>
              <a:gd name="connsiteX15" fmla="*/ 8030507 w 9630697"/>
              <a:gd name="connsiteY15" fmla="*/ 448855 h 6740013"/>
              <a:gd name="connsiteX16" fmla="*/ 8029112 w 9630697"/>
              <a:gd name="connsiteY16" fmla="*/ 449981 h 6740013"/>
              <a:gd name="connsiteX17" fmla="*/ 8028527 w 9630697"/>
              <a:gd name="connsiteY17" fmla="*/ 450404 h 6740013"/>
              <a:gd name="connsiteX18" fmla="*/ 9483790 w 9630697"/>
              <a:gd name="connsiteY18" fmla="*/ 161980 h 6740013"/>
              <a:gd name="connsiteX19" fmla="*/ 9481754 w 9630697"/>
              <a:gd name="connsiteY19" fmla="*/ 163637 h 6740013"/>
              <a:gd name="connsiteX20" fmla="*/ 9472680 w 9630697"/>
              <a:gd name="connsiteY20" fmla="*/ 170770 h 6740013"/>
              <a:gd name="connsiteX21" fmla="*/ 9475229 w 9630697"/>
              <a:gd name="connsiteY21" fmla="*/ 0 h 6740013"/>
              <a:gd name="connsiteX22" fmla="*/ 9520139 w 9630697"/>
              <a:gd name="connsiteY22" fmla="*/ 47044 h 6740013"/>
              <a:gd name="connsiteX23" fmla="*/ 9624930 w 9630697"/>
              <a:gd name="connsiteY23" fmla="*/ 31363 h 6740013"/>
              <a:gd name="connsiteX24" fmla="*/ 9594990 w 9630697"/>
              <a:gd name="connsiteY24" fmla="*/ 94087 h 6740013"/>
              <a:gd name="connsiteX25" fmla="*/ 9550080 w 9630697"/>
              <a:gd name="connsiteY25" fmla="*/ 109769 h 6740013"/>
              <a:gd name="connsiteX26" fmla="*/ 9495664 w 9630697"/>
              <a:gd name="connsiteY26" fmla="*/ 152586 h 6740013"/>
              <a:gd name="connsiteX27" fmla="*/ 9483790 w 9630697"/>
              <a:gd name="connsiteY27" fmla="*/ 161980 h 6740013"/>
              <a:gd name="connsiteX28" fmla="*/ 9494185 w 9630697"/>
              <a:gd name="connsiteY28" fmla="*/ 153521 h 6740013"/>
              <a:gd name="connsiteX29" fmla="*/ 9445288 w 9630697"/>
              <a:gd name="connsiteY29" fmla="*/ 188176 h 6740013"/>
              <a:gd name="connsiteX30" fmla="*/ 9385408 w 9630697"/>
              <a:gd name="connsiteY30" fmla="*/ 235219 h 6740013"/>
              <a:gd name="connsiteX31" fmla="*/ 9340496 w 9630697"/>
              <a:gd name="connsiteY31" fmla="*/ 250900 h 6740013"/>
              <a:gd name="connsiteX32" fmla="*/ 9295586 w 9630697"/>
              <a:gd name="connsiteY32" fmla="*/ 297944 h 6740013"/>
              <a:gd name="connsiteX33" fmla="*/ 9250676 w 9630697"/>
              <a:gd name="connsiteY33" fmla="*/ 329307 h 6740013"/>
              <a:gd name="connsiteX34" fmla="*/ 9190796 w 9630697"/>
              <a:gd name="connsiteY34" fmla="*/ 376350 h 6740013"/>
              <a:gd name="connsiteX35" fmla="*/ 9115945 w 9630697"/>
              <a:gd name="connsiteY35" fmla="*/ 470438 h 6740013"/>
              <a:gd name="connsiteX36" fmla="*/ 9100974 w 9630697"/>
              <a:gd name="connsiteY36" fmla="*/ 533163 h 6740013"/>
              <a:gd name="connsiteX37" fmla="*/ 9056064 w 9630697"/>
              <a:gd name="connsiteY37" fmla="*/ 564526 h 6740013"/>
              <a:gd name="connsiteX38" fmla="*/ 8966244 w 9630697"/>
              <a:gd name="connsiteY38" fmla="*/ 658613 h 6740013"/>
              <a:gd name="connsiteX39" fmla="*/ 8936302 w 9630697"/>
              <a:gd name="connsiteY39" fmla="*/ 705658 h 6740013"/>
              <a:gd name="connsiteX40" fmla="*/ 9026124 w 9630697"/>
              <a:gd name="connsiteY40" fmla="*/ 674295 h 6740013"/>
              <a:gd name="connsiteX41" fmla="*/ 8921333 w 9630697"/>
              <a:gd name="connsiteY41" fmla="*/ 784063 h 6740013"/>
              <a:gd name="connsiteX42" fmla="*/ 8831511 w 9630697"/>
              <a:gd name="connsiteY42" fmla="*/ 831108 h 6740013"/>
              <a:gd name="connsiteX43" fmla="*/ 8741690 w 9630697"/>
              <a:gd name="connsiteY43" fmla="*/ 925195 h 6740013"/>
              <a:gd name="connsiteX44" fmla="*/ 8681810 w 9630697"/>
              <a:gd name="connsiteY44" fmla="*/ 987920 h 6740013"/>
              <a:gd name="connsiteX45" fmla="*/ 8636899 w 9630697"/>
              <a:gd name="connsiteY45" fmla="*/ 1003601 h 6740013"/>
              <a:gd name="connsiteX46" fmla="*/ 8517138 w 9630697"/>
              <a:gd name="connsiteY46" fmla="*/ 1066326 h 6740013"/>
              <a:gd name="connsiteX47" fmla="*/ 8442287 w 9630697"/>
              <a:gd name="connsiteY47" fmla="*/ 1082008 h 6740013"/>
              <a:gd name="connsiteX48" fmla="*/ 8397376 w 9630697"/>
              <a:gd name="connsiteY48" fmla="*/ 1113371 h 6740013"/>
              <a:gd name="connsiteX49" fmla="*/ 8337496 w 9630697"/>
              <a:gd name="connsiteY49" fmla="*/ 1160414 h 6740013"/>
              <a:gd name="connsiteX50" fmla="*/ 8292585 w 9630697"/>
              <a:gd name="connsiteY50" fmla="*/ 1176095 h 6740013"/>
              <a:gd name="connsiteX51" fmla="*/ 8262646 w 9630697"/>
              <a:gd name="connsiteY51" fmla="*/ 1129052 h 6740013"/>
              <a:gd name="connsiteX52" fmla="*/ 8307556 w 9630697"/>
              <a:gd name="connsiteY52" fmla="*/ 1097689 h 6740013"/>
              <a:gd name="connsiteX53" fmla="*/ 8292585 w 9630697"/>
              <a:gd name="connsiteY53" fmla="*/ 1019282 h 6740013"/>
              <a:gd name="connsiteX54" fmla="*/ 8262646 w 9630697"/>
              <a:gd name="connsiteY54" fmla="*/ 987920 h 6740013"/>
              <a:gd name="connsiteX55" fmla="*/ 8277616 w 9630697"/>
              <a:gd name="connsiteY55" fmla="*/ 940876 h 6740013"/>
              <a:gd name="connsiteX56" fmla="*/ 8202764 w 9630697"/>
              <a:gd name="connsiteY56" fmla="*/ 987920 h 6740013"/>
              <a:gd name="connsiteX57" fmla="*/ 8142884 w 9630697"/>
              <a:gd name="connsiteY57" fmla="*/ 1019282 h 6740013"/>
              <a:gd name="connsiteX58" fmla="*/ 8097973 w 9630697"/>
              <a:gd name="connsiteY58" fmla="*/ 1050645 h 6740013"/>
              <a:gd name="connsiteX59" fmla="*/ 7963242 w 9630697"/>
              <a:gd name="connsiteY59" fmla="*/ 1097689 h 6740013"/>
              <a:gd name="connsiteX60" fmla="*/ 7873421 w 9630697"/>
              <a:gd name="connsiteY60" fmla="*/ 1144732 h 6740013"/>
              <a:gd name="connsiteX61" fmla="*/ 7768630 w 9630697"/>
              <a:gd name="connsiteY61" fmla="*/ 1238821 h 6740013"/>
              <a:gd name="connsiteX62" fmla="*/ 7693779 w 9630697"/>
              <a:gd name="connsiteY62" fmla="*/ 1317227 h 6740013"/>
              <a:gd name="connsiteX63" fmla="*/ 7633898 w 9630697"/>
              <a:gd name="connsiteY63" fmla="*/ 1411314 h 6740013"/>
              <a:gd name="connsiteX64" fmla="*/ 7559047 w 9630697"/>
              <a:gd name="connsiteY64" fmla="*/ 1505402 h 6740013"/>
              <a:gd name="connsiteX65" fmla="*/ 7514137 w 9630697"/>
              <a:gd name="connsiteY65" fmla="*/ 1536764 h 6740013"/>
              <a:gd name="connsiteX66" fmla="*/ 7484196 w 9630697"/>
              <a:gd name="connsiteY66" fmla="*/ 1583808 h 6740013"/>
              <a:gd name="connsiteX67" fmla="*/ 7439286 w 9630697"/>
              <a:gd name="connsiteY67" fmla="*/ 1630852 h 6740013"/>
              <a:gd name="connsiteX68" fmla="*/ 7484196 w 9630697"/>
              <a:gd name="connsiteY68" fmla="*/ 1646534 h 6740013"/>
              <a:gd name="connsiteX69" fmla="*/ 7618928 w 9630697"/>
              <a:gd name="connsiteY69" fmla="*/ 1662214 h 6740013"/>
              <a:gd name="connsiteX70" fmla="*/ 7559047 w 9630697"/>
              <a:gd name="connsiteY70" fmla="*/ 1724940 h 6740013"/>
              <a:gd name="connsiteX71" fmla="*/ 7529108 w 9630697"/>
              <a:gd name="connsiteY71" fmla="*/ 1771984 h 6740013"/>
              <a:gd name="connsiteX72" fmla="*/ 7484196 w 9630697"/>
              <a:gd name="connsiteY72" fmla="*/ 1803346 h 6740013"/>
              <a:gd name="connsiteX73" fmla="*/ 7529108 w 9630697"/>
              <a:gd name="connsiteY73" fmla="*/ 1834708 h 6740013"/>
              <a:gd name="connsiteX74" fmla="*/ 7588988 w 9630697"/>
              <a:gd name="connsiteY74" fmla="*/ 1850390 h 6740013"/>
              <a:gd name="connsiteX75" fmla="*/ 7574018 w 9630697"/>
              <a:gd name="connsiteY75" fmla="*/ 1897433 h 6740013"/>
              <a:gd name="connsiteX76" fmla="*/ 7469227 w 9630697"/>
              <a:gd name="connsiteY76" fmla="*/ 1991521 h 6740013"/>
              <a:gd name="connsiteX77" fmla="*/ 7394376 w 9630697"/>
              <a:gd name="connsiteY77" fmla="*/ 2085609 h 6740013"/>
              <a:gd name="connsiteX78" fmla="*/ 7499167 w 9630697"/>
              <a:gd name="connsiteY78" fmla="*/ 2101290 h 6740013"/>
              <a:gd name="connsiteX79" fmla="*/ 7439286 w 9630697"/>
              <a:gd name="connsiteY79" fmla="*/ 2195377 h 6740013"/>
              <a:gd name="connsiteX80" fmla="*/ 7394376 w 9630697"/>
              <a:gd name="connsiteY80" fmla="*/ 2289466 h 6740013"/>
              <a:gd name="connsiteX81" fmla="*/ 7229704 w 9630697"/>
              <a:gd name="connsiteY81" fmla="*/ 2367872 h 6740013"/>
              <a:gd name="connsiteX82" fmla="*/ 7139882 w 9630697"/>
              <a:gd name="connsiteY82" fmla="*/ 2383553 h 6740013"/>
              <a:gd name="connsiteX83" fmla="*/ 7035092 w 9630697"/>
              <a:gd name="connsiteY83" fmla="*/ 2414916 h 6740013"/>
              <a:gd name="connsiteX84" fmla="*/ 6930300 w 9630697"/>
              <a:gd name="connsiteY84" fmla="*/ 2430596 h 6740013"/>
              <a:gd name="connsiteX85" fmla="*/ 6795569 w 9630697"/>
              <a:gd name="connsiteY85" fmla="*/ 2461959 h 6740013"/>
              <a:gd name="connsiteX86" fmla="*/ 6735688 w 9630697"/>
              <a:gd name="connsiteY86" fmla="*/ 2509003 h 6740013"/>
              <a:gd name="connsiteX87" fmla="*/ 6675807 w 9630697"/>
              <a:gd name="connsiteY87" fmla="*/ 2524684 h 6740013"/>
              <a:gd name="connsiteX88" fmla="*/ 6615927 w 9630697"/>
              <a:gd name="connsiteY88" fmla="*/ 2556047 h 6740013"/>
              <a:gd name="connsiteX89" fmla="*/ 6675807 w 9630697"/>
              <a:gd name="connsiteY89" fmla="*/ 2571728 h 6740013"/>
              <a:gd name="connsiteX90" fmla="*/ 6795569 w 9630697"/>
              <a:gd name="connsiteY90" fmla="*/ 2556047 h 6740013"/>
              <a:gd name="connsiteX91" fmla="*/ 6735688 w 9630697"/>
              <a:gd name="connsiteY91" fmla="*/ 2603090 h 6740013"/>
              <a:gd name="connsiteX92" fmla="*/ 6585987 w 9630697"/>
              <a:gd name="connsiteY92" fmla="*/ 2665816 h 6740013"/>
              <a:gd name="connsiteX93" fmla="*/ 6451256 w 9630697"/>
              <a:gd name="connsiteY93" fmla="*/ 2712859 h 6740013"/>
              <a:gd name="connsiteX94" fmla="*/ 6391374 w 9630697"/>
              <a:gd name="connsiteY94" fmla="*/ 2806947 h 6740013"/>
              <a:gd name="connsiteX95" fmla="*/ 6496166 w 9630697"/>
              <a:gd name="connsiteY95" fmla="*/ 2838309 h 6740013"/>
              <a:gd name="connsiteX96" fmla="*/ 6585987 w 9630697"/>
              <a:gd name="connsiteY96" fmla="*/ 2869672 h 6740013"/>
              <a:gd name="connsiteX97" fmla="*/ 6690778 w 9630697"/>
              <a:gd name="connsiteY97" fmla="*/ 2901035 h 6740013"/>
              <a:gd name="connsiteX98" fmla="*/ 6675807 w 9630697"/>
              <a:gd name="connsiteY98" fmla="*/ 2995122 h 6740013"/>
              <a:gd name="connsiteX99" fmla="*/ 6735688 w 9630697"/>
              <a:gd name="connsiteY99" fmla="*/ 3010803 h 6740013"/>
              <a:gd name="connsiteX100" fmla="*/ 6720719 w 9630697"/>
              <a:gd name="connsiteY100" fmla="*/ 3057848 h 6740013"/>
              <a:gd name="connsiteX101" fmla="*/ 6630897 w 9630697"/>
              <a:gd name="connsiteY101" fmla="*/ 3151935 h 6740013"/>
              <a:gd name="connsiteX102" fmla="*/ 6615927 w 9630697"/>
              <a:gd name="connsiteY102" fmla="*/ 3214659 h 6740013"/>
              <a:gd name="connsiteX103" fmla="*/ 6571017 w 9630697"/>
              <a:gd name="connsiteY103" fmla="*/ 3246022 h 6740013"/>
              <a:gd name="connsiteX104" fmla="*/ 6481195 w 9630697"/>
              <a:gd name="connsiteY104" fmla="*/ 3324429 h 6740013"/>
              <a:gd name="connsiteX105" fmla="*/ 6496166 w 9630697"/>
              <a:gd name="connsiteY105" fmla="*/ 3449879 h 6740013"/>
              <a:gd name="connsiteX106" fmla="*/ 6541076 w 9630697"/>
              <a:gd name="connsiteY106" fmla="*/ 3465561 h 6740013"/>
              <a:gd name="connsiteX107" fmla="*/ 6511136 w 9630697"/>
              <a:gd name="connsiteY107" fmla="*/ 3512604 h 6740013"/>
              <a:gd name="connsiteX108" fmla="*/ 6376405 w 9630697"/>
              <a:gd name="connsiteY108" fmla="*/ 3606691 h 6740013"/>
              <a:gd name="connsiteX109" fmla="*/ 6271613 w 9630697"/>
              <a:gd name="connsiteY109" fmla="*/ 3653735 h 6740013"/>
              <a:gd name="connsiteX110" fmla="*/ 6151852 w 9630697"/>
              <a:gd name="connsiteY110" fmla="*/ 3747823 h 6740013"/>
              <a:gd name="connsiteX111" fmla="*/ 6196762 w 9630697"/>
              <a:gd name="connsiteY111" fmla="*/ 3763504 h 6740013"/>
              <a:gd name="connsiteX112" fmla="*/ 6256643 w 9630697"/>
              <a:gd name="connsiteY112" fmla="*/ 3779185 h 6740013"/>
              <a:gd name="connsiteX113" fmla="*/ 6241672 w 9630697"/>
              <a:gd name="connsiteY113" fmla="*/ 3841911 h 6740013"/>
              <a:gd name="connsiteX114" fmla="*/ 6181792 w 9630697"/>
              <a:gd name="connsiteY114" fmla="*/ 3983041 h 6740013"/>
              <a:gd name="connsiteX115" fmla="*/ 6151852 w 9630697"/>
              <a:gd name="connsiteY115" fmla="*/ 4061448 h 6740013"/>
              <a:gd name="connsiteX116" fmla="*/ 6091971 w 9630697"/>
              <a:gd name="connsiteY116" fmla="*/ 4124173 h 6740013"/>
              <a:gd name="connsiteX117" fmla="*/ 6032091 w 9630697"/>
              <a:gd name="connsiteY117" fmla="*/ 4218261 h 6740013"/>
              <a:gd name="connsiteX118" fmla="*/ 6121911 w 9630697"/>
              <a:gd name="connsiteY118" fmla="*/ 4233943 h 6740013"/>
              <a:gd name="connsiteX119" fmla="*/ 6047060 w 9630697"/>
              <a:gd name="connsiteY119" fmla="*/ 4343711 h 6740013"/>
              <a:gd name="connsiteX120" fmla="*/ 6017120 w 9630697"/>
              <a:gd name="connsiteY120" fmla="*/ 4390754 h 6740013"/>
              <a:gd name="connsiteX121" fmla="*/ 5972209 w 9630697"/>
              <a:gd name="connsiteY121" fmla="*/ 4453480 h 6740013"/>
              <a:gd name="connsiteX122" fmla="*/ 5807538 w 9630697"/>
              <a:gd name="connsiteY122" fmla="*/ 4594612 h 6740013"/>
              <a:gd name="connsiteX123" fmla="*/ 5762628 w 9630697"/>
              <a:gd name="connsiteY123" fmla="*/ 4610293 h 6740013"/>
              <a:gd name="connsiteX124" fmla="*/ 5852448 w 9630697"/>
              <a:gd name="connsiteY124" fmla="*/ 4625974 h 6740013"/>
              <a:gd name="connsiteX125" fmla="*/ 6032091 w 9630697"/>
              <a:gd name="connsiteY125" fmla="*/ 4578930 h 6740013"/>
              <a:gd name="connsiteX126" fmla="*/ 5852448 w 9630697"/>
              <a:gd name="connsiteY126" fmla="*/ 4688699 h 6740013"/>
              <a:gd name="connsiteX127" fmla="*/ 5747657 w 9630697"/>
              <a:gd name="connsiteY127" fmla="*/ 4720062 h 6740013"/>
              <a:gd name="connsiteX128" fmla="*/ 5702746 w 9630697"/>
              <a:gd name="connsiteY128" fmla="*/ 4751424 h 6740013"/>
              <a:gd name="connsiteX129" fmla="*/ 5597956 w 9630697"/>
              <a:gd name="connsiteY129" fmla="*/ 4782786 h 6740013"/>
              <a:gd name="connsiteX130" fmla="*/ 5538075 w 9630697"/>
              <a:gd name="connsiteY130" fmla="*/ 4814149 h 6740013"/>
              <a:gd name="connsiteX131" fmla="*/ 5403344 w 9630697"/>
              <a:gd name="connsiteY131" fmla="*/ 4892556 h 6740013"/>
              <a:gd name="connsiteX132" fmla="*/ 5448254 w 9630697"/>
              <a:gd name="connsiteY132" fmla="*/ 4908237 h 6740013"/>
              <a:gd name="connsiteX133" fmla="*/ 5403344 w 9630697"/>
              <a:gd name="connsiteY133" fmla="*/ 4923918 h 6740013"/>
              <a:gd name="connsiteX134" fmla="*/ 5343463 w 9630697"/>
              <a:gd name="connsiteY134" fmla="*/ 4955280 h 6740013"/>
              <a:gd name="connsiteX135" fmla="*/ 5103940 w 9630697"/>
              <a:gd name="connsiteY135" fmla="*/ 5002325 h 6740013"/>
              <a:gd name="connsiteX136" fmla="*/ 5059030 w 9630697"/>
              <a:gd name="connsiteY136" fmla="*/ 5018006 h 6740013"/>
              <a:gd name="connsiteX137" fmla="*/ 5040621 w 9630697"/>
              <a:gd name="connsiteY137" fmla="*/ 5024433 h 6740013"/>
              <a:gd name="connsiteX138" fmla="*/ 5029200 w 9630697"/>
              <a:gd name="connsiteY138" fmla="*/ 5058697 h 6740013"/>
              <a:gd name="connsiteX139" fmla="*/ 5014451 w 9630697"/>
              <a:gd name="connsiteY139" fmla="*/ 5161936 h 6740013"/>
              <a:gd name="connsiteX140" fmla="*/ 4925961 w 9630697"/>
              <a:gd name="connsiteY140" fmla="*/ 5250426 h 6740013"/>
              <a:gd name="connsiteX141" fmla="*/ 4881716 w 9630697"/>
              <a:gd name="connsiteY141" fmla="*/ 5294671 h 6740013"/>
              <a:gd name="connsiteX142" fmla="*/ 4866967 w 9630697"/>
              <a:gd name="connsiteY142" fmla="*/ 5368413 h 6740013"/>
              <a:gd name="connsiteX143" fmla="*/ 4896464 w 9630697"/>
              <a:gd name="connsiteY143" fmla="*/ 5471652 h 6740013"/>
              <a:gd name="connsiteX144" fmla="*/ 4852219 w 9630697"/>
              <a:gd name="connsiteY144" fmla="*/ 5501149 h 6740013"/>
              <a:gd name="connsiteX145" fmla="*/ 4940709 w 9630697"/>
              <a:gd name="connsiteY145" fmla="*/ 5545394 h 6740013"/>
              <a:gd name="connsiteX146" fmla="*/ 4807974 w 9630697"/>
              <a:gd name="connsiteY146" fmla="*/ 5648632 h 6740013"/>
              <a:gd name="connsiteX147" fmla="*/ 4763729 w 9630697"/>
              <a:gd name="connsiteY147" fmla="*/ 5663381 h 6740013"/>
              <a:gd name="connsiteX148" fmla="*/ 4660490 w 9630697"/>
              <a:gd name="connsiteY148" fmla="*/ 5737123 h 6740013"/>
              <a:gd name="connsiteX149" fmla="*/ 4601497 w 9630697"/>
              <a:gd name="connsiteY149" fmla="*/ 5781368 h 6740013"/>
              <a:gd name="connsiteX150" fmla="*/ 4557251 w 9630697"/>
              <a:gd name="connsiteY150" fmla="*/ 5810865 h 6740013"/>
              <a:gd name="connsiteX151" fmla="*/ 4498258 w 9630697"/>
              <a:gd name="connsiteY151" fmla="*/ 5855110 h 6740013"/>
              <a:gd name="connsiteX152" fmla="*/ 4454013 w 9630697"/>
              <a:gd name="connsiteY152" fmla="*/ 5869858 h 6740013"/>
              <a:gd name="connsiteX153" fmla="*/ 4542503 w 9630697"/>
              <a:gd name="connsiteY153" fmla="*/ 5899355 h 6740013"/>
              <a:gd name="connsiteX154" fmla="*/ 4483509 w 9630697"/>
              <a:gd name="connsiteY154" fmla="*/ 5928852 h 6740013"/>
              <a:gd name="connsiteX155" fmla="*/ 4439264 w 9630697"/>
              <a:gd name="connsiteY155" fmla="*/ 5958349 h 6740013"/>
              <a:gd name="connsiteX156" fmla="*/ 4350774 w 9630697"/>
              <a:gd name="connsiteY156" fmla="*/ 5987845 h 6740013"/>
              <a:gd name="connsiteX157" fmla="*/ 4439264 w 9630697"/>
              <a:gd name="connsiteY157" fmla="*/ 6002594 h 6740013"/>
              <a:gd name="connsiteX158" fmla="*/ 4409767 w 9630697"/>
              <a:gd name="connsiteY158" fmla="*/ 6046839 h 6740013"/>
              <a:gd name="connsiteX159" fmla="*/ 4306529 w 9630697"/>
              <a:gd name="connsiteY159" fmla="*/ 6091084 h 6740013"/>
              <a:gd name="connsiteX160" fmla="*/ 4262284 w 9630697"/>
              <a:gd name="connsiteY160" fmla="*/ 6164826 h 6740013"/>
              <a:gd name="connsiteX161" fmla="*/ 4218038 w 9630697"/>
              <a:gd name="connsiteY161" fmla="*/ 6179574 h 6740013"/>
              <a:gd name="connsiteX162" fmla="*/ 4159045 w 9630697"/>
              <a:gd name="connsiteY162" fmla="*/ 6194323 h 6740013"/>
              <a:gd name="connsiteX163" fmla="*/ 4026309 w 9630697"/>
              <a:gd name="connsiteY163" fmla="*/ 6238568 h 6740013"/>
              <a:gd name="connsiteX164" fmla="*/ 3982064 w 9630697"/>
              <a:gd name="connsiteY164" fmla="*/ 6268065 h 6740013"/>
              <a:gd name="connsiteX165" fmla="*/ 4026309 w 9630697"/>
              <a:gd name="connsiteY165" fmla="*/ 6282813 h 6740013"/>
              <a:gd name="connsiteX166" fmla="*/ 4100051 w 9630697"/>
              <a:gd name="connsiteY166" fmla="*/ 6297562 h 6740013"/>
              <a:gd name="connsiteX167" fmla="*/ 4055806 w 9630697"/>
              <a:gd name="connsiteY167" fmla="*/ 6312310 h 6740013"/>
              <a:gd name="connsiteX168" fmla="*/ 4011561 w 9630697"/>
              <a:gd name="connsiteY168" fmla="*/ 6341807 h 6740013"/>
              <a:gd name="connsiteX169" fmla="*/ 3952567 w 9630697"/>
              <a:gd name="connsiteY169" fmla="*/ 6356555 h 6740013"/>
              <a:gd name="connsiteX170" fmla="*/ 3908322 w 9630697"/>
              <a:gd name="connsiteY170" fmla="*/ 6371303 h 6740013"/>
              <a:gd name="connsiteX171" fmla="*/ 3952567 w 9630697"/>
              <a:gd name="connsiteY171" fmla="*/ 6386052 h 6740013"/>
              <a:gd name="connsiteX172" fmla="*/ 4011561 w 9630697"/>
              <a:gd name="connsiteY172" fmla="*/ 6400800 h 6740013"/>
              <a:gd name="connsiteX173" fmla="*/ 3923071 w 9630697"/>
              <a:gd name="connsiteY173" fmla="*/ 6415549 h 6740013"/>
              <a:gd name="connsiteX174" fmla="*/ 3849329 w 9630697"/>
              <a:gd name="connsiteY174" fmla="*/ 6445045 h 6740013"/>
              <a:gd name="connsiteX175" fmla="*/ 3775587 w 9630697"/>
              <a:gd name="connsiteY175" fmla="*/ 6459794 h 6740013"/>
              <a:gd name="connsiteX176" fmla="*/ 3524864 w 9630697"/>
              <a:gd name="connsiteY176" fmla="*/ 6504039 h 6740013"/>
              <a:gd name="connsiteX177" fmla="*/ 3598606 w 9630697"/>
              <a:gd name="connsiteY177" fmla="*/ 6518787 h 6740013"/>
              <a:gd name="connsiteX178" fmla="*/ 3421626 w 9630697"/>
              <a:gd name="connsiteY178" fmla="*/ 6563032 h 6740013"/>
              <a:gd name="connsiteX179" fmla="*/ 3333135 w 9630697"/>
              <a:gd name="connsiteY179" fmla="*/ 6592529 h 6740013"/>
              <a:gd name="connsiteX180" fmla="*/ 3288890 w 9630697"/>
              <a:gd name="connsiteY180" fmla="*/ 6622026 h 6740013"/>
              <a:gd name="connsiteX181" fmla="*/ 3347884 w 9630697"/>
              <a:gd name="connsiteY181" fmla="*/ 6577781 h 6740013"/>
              <a:gd name="connsiteX182" fmla="*/ 3392129 w 9630697"/>
              <a:gd name="connsiteY182" fmla="*/ 6563032 h 6740013"/>
              <a:gd name="connsiteX183" fmla="*/ 3259393 w 9630697"/>
              <a:gd name="connsiteY183" fmla="*/ 6563032 h 6740013"/>
              <a:gd name="connsiteX184" fmla="*/ 3141406 w 9630697"/>
              <a:gd name="connsiteY184" fmla="*/ 6592529 h 6740013"/>
              <a:gd name="connsiteX185" fmla="*/ 3097161 w 9630697"/>
              <a:gd name="connsiteY185" fmla="*/ 6607278 h 6740013"/>
              <a:gd name="connsiteX186" fmla="*/ 3052916 w 9630697"/>
              <a:gd name="connsiteY186" fmla="*/ 6636774 h 6740013"/>
              <a:gd name="connsiteX187" fmla="*/ 2905432 w 9630697"/>
              <a:gd name="connsiteY187" fmla="*/ 6681020 h 6740013"/>
              <a:gd name="connsiteX188" fmla="*/ 2816942 w 9630697"/>
              <a:gd name="connsiteY188" fmla="*/ 6710516 h 6740013"/>
              <a:gd name="connsiteX189" fmla="*/ 2772697 w 9630697"/>
              <a:gd name="connsiteY189" fmla="*/ 6725265 h 6740013"/>
              <a:gd name="connsiteX190" fmla="*/ 2698955 w 9630697"/>
              <a:gd name="connsiteY190" fmla="*/ 6740013 h 6740013"/>
              <a:gd name="connsiteX191" fmla="*/ 2743200 w 9630697"/>
              <a:gd name="connsiteY191" fmla="*/ 6651523 h 6740013"/>
              <a:gd name="connsiteX192" fmla="*/ 2787445 w 9630697"/>
              <a:gd name="connsiteY192" fmla="*/ 6622026 h 6740013"/>
              <a:gd name="connsiteX193" fmla="*/ 2728451 w 9630697"/>
              <a:gd name="connsiteY193" fmla="*/ 6651523 h 6740013"/>
              <a:gd name="connsiteX194" fmla="*/ 2639961 w 9630697"/>
              <a:gd name="connsiteY194" fmla="*/ 6681020 h 6740013"/>
              <a:gd name="connsiteX195" fmla="*/ 2536722 w 9630697"/>
              <a:gd name="connsiteY195" fmla="*/ 6695768 h 6740013"/>
              <a:gd name="connsiteX196" fmla="*/ 2403987 w 9630697"/>
              <a:gd name="connsiteY196" fmla="*/ 6725265 h 6740013"/>
              <a:gd name="connsiteX197" fmla="*/ 2359742 w 9630697"/>
              <a:gd name="connsiteY197" fmla="*/ 6710516 h 6740013"/>
              <a:gd name="connsiteX198" fmla="*/ 2286000 w 9630697"/>
              <a:gd name="connsiteY198" fmla="*/ 6725265 h 6740013"/>
              <a:gd name="connsiteX199" fmla="*/ 2271251 w 9630697"/>
              <a:gd name="connsiteY199" fmla="*/ 6681020 h 6740013"/>
              <a:gd name="connsiteX200" fmla="*/ 2227006 w 9630697"/>
              <a:gd name="connsiteY200" fmla="*/ 6666271 h 6740013"/>
              <a:gd name="connsiteX201" fmla="*/ 2271251 w 9630697"/>
              <a:gd name="connsiteY201" fmla="*/ 6651523 h 6740013"/>
              <a:gd name="connsiteX202" fmla="*/ 2138516 w 9630697"/>
              <a:gd name="connsiteY202" fmla="*/ 6666271 h 6740013"/>
              <a:gd name="connsiteX203" fmla="*/ 1887793 w 9630697"/>
              <a:gd name="connsiteY203" fmla="*/ 6622026 h 6740013"/>
              <a:gd name="connsiteX204" fmla="*/ 1858297 w 9630697"/>
              <a:gd name="connsiteY204" fmla="*/ 6577781 h 6740013"/>
              <a:gd name="connsiteX205" fmla="*/ 1858297 w 9630697"/>
              <a:gd name="connsiteY205" fmla="*/ 6489291 h 6740013"/>
              <a:gd name="connsiteX206" fmla="*/ 1681316 w 9630697"/>
              <a:gd name="connsiteY206" fmla="*/ 6445045 h 6740013"/>
              <a:gd name="connsiteX207" fmla="*/ 1607574 w 9630697"/>
              <a:gd name="connsiteY207" fmla="*/ 6430297 h 6740013"/>
              <a:gd name="connsiteX208" fmla="*/ 1415845 w 9630697"/>
              <a:gd name="connsiteY208" fmla="*/ 6400800 h 6740013"/>
              <a:gd name="connsiteX209" fmla="*/ 1356851 w 9630697"/>
              <a:gd name="connsiteY209" fmla="*/ 6386052 h 6740013"/>
              <a:gd name="connsiteX210" fmla="*/ 1312606 w 9630697"/>
              <a:gd name="connsiteY210" fmla="*/ 6356555 h 6740013"/>
              <a:gd name="connsiteX211" fmla="*/ 1194619 w 9630697"/>
              <a:gd name="connsiteY211" fmla="*/ 6327058 h 6740013"/>
              <a:gd name="connsiteX212" fmla="*/ 1150374 w 9630697"/>
              <a:gd name="connsiteY212" fmla="*/ 6312310 h 6740013"/>
              <a:gd name="connsiteX213" fmla="*/ 1061884 w 9630697"/>
              <a:gd name="connsiteY213" fmla="*/ 6253316 h 6740013"/>
              <a:gd name="connsiteX214" fmla="*/ 1091380 w 9630697"/>
              <a:gd name="connsiteY214" fmla="*/ 6209071 h 6740013"/>
              <a:gd name="connsiteX215" fmla="*/ 1104701 w 9630697"/>
              <a:gd name="connsiteY215" fmla="*/ 6166580 h 6740013"/>
              <a:gd name="connsiteX216" fmla="*/ 1102035 w 9630697"/>
              <a:gd name="connsiteY216" fmla="*/ 6170151 h 6740013"/>
              <a:gd name="connsiteX217" fmla="*/ 1111960 w 9630697"/>
              <a:gd name="connsiteY217" fmla="*/ 6155778 h 6740013"/>
              <a:gd name="connsiteX218" fmla="*/ 1135626 w 9630697"/>
              <a:gd name="connsiteY218" fmla="*/ 6120581 h 6740013"/>
              <a:gd name="connsiteX219" fmla="*/ 678426 w 9630697"/>
              <a:gd name="connsiteY219" fmla="*/ 6091084 h 6740013"/>
              <a:gd name="connsiteX220" fmla="*/ 619432 w 9630697"/>
              <a:gd name="connsiteY220" fmla="*/ 6076336 h 6740013"/>
              <a:gd name="connsiteX221" fmla="*/ 693174 w 9630697"/>
              <a:gd name="connsiteY221" fmla="*/ 6046839 h 6740013"/>
              <a:gd name="connsiteX222" fmla="*/ 816183 w 9630697"/>
              <a:gd name="connsiteY222" fmla="*/ 6011148 h 6740013"/>
              <a:gd name="connsiteX223" fmla="*/ 817205 w 9630697"/>
              <a:gd name="connsiteY223" fmla="*/ 6010907 h 6740013"/>
              <a:gd name="connsiteX224" fmla="*/ 812557 w 9630697"/>
              <a:gd name="connsiteY224" fmla="*/ 6015856 h 6740013"/>
              <a:gd name="connsiteX225" fmla="*/ 798035 w 9630697"/>
              <a:gd name="connsiteY225" fmla="*/ 6021251 h 6740013"/>
              <a:gd name="connsiteX226" fmla="*/ 765033 w 9630697"/>
              <a:gd name="connsiteY226" fmla="*/ 6032737 h 6740013"/>
              <a:gd name="connsiteX227" fmla="*/ 758316 w 9630697"/>
              <a:gd name="connsiteY227" fmla="*/ 6035013 h 6740013"/>
              <a:gd name="connsiteX228" fmla="*/ 753642 w 9630697"/>
              <a:gd name="connsiteY228" fmla="*/ 6036580 h 6740013"/>
              <a:gd name="connsiteX229" fmla="*/ 744250 w 9630697"/>
              <a:gd name="connsiteY229" fmla="*/ 6039779 h 6740013"/>
              <a:gd name="connsiteX230" fmla="*/ 758316 w 9630697"/>
              <a:gd name="connsiteY230" fmla="*/ 6035013 h 6740013"/>
              <a:gd name="connsiteX231" fmla="*/ 775263 w 9630697"/>
              <a:gd name="connsiteY231" fmla="*/ 6029329 h 6740013"/>
              <a:gd name="connsiteX232" fmla="*/ 811161 w 9630697"/>
              <a:gd name="connsiteY232" fmla="*/ 6017342 h 6740013"/>
              <a:gd name="connsiteX233" fmla="*/ 812557 w 9630697"/>
              <a:gd name="connsiteY233" fmla="*/ 6015856 h 6740013"/>
              <a:gd name="connsiteX234" fmla="*/ 825304 w 9630697"/>
              <a:gd name="connsiteY234" fmla="*/ 6011120 h 6740013"/>
              <a:gd name="connsiteX235" fmla="*/ 828885 w 9630697"/>
              <a:gd name="connsiteY235" fmla="*/ 6008143 h 6740013"/>
              <a:gd name="connsiteX236" fmla="*/ 817205 w 9630697"/>
              <a:gd name="connsiteY236" fmla="*/ 6010907 h 6740013"/>
              <a:gd name="connsiteX237" fmla="*/ 831038 w 9630697"/>
              <a:gd name="connsiteY237" fmla="*/ 5996178 h 6740013"/>
              <a:gd name="connsiteX238" fmla="*/ 840658 w 9630697"/>
              <a:gd name="connsiteY238" fmla="*/ 5973097 h 6740013"/>
              <a:gd name="connsiteX239" fmla="*/ 707922 w 9630697"/>
              <a:gd name="connsiteY239" fmla="*/ 5840362 h 6740013"/>
              <a:gd name="connsiteX240" fmla="*/ 678426 w 9630697"/>
              <a:gd name="connsiteY240" fmla="*/ 5796116 h 6740013"/>
              <a:gd name="connsiteX241" fmla="*/ 634180 w 9630697"/>
              <a:gd name="connsiteY241" fmla="*/ 5766620 h 6740013"/>
              <a:gd name="connsiteX242" fmla="*/ 604684 w 9630697"/>
              <a:gd name="connsiteY242" fmla="*/ 5707626 h 6740013"/>
              <a:gd name="connsiteX243" fmla="*/ 604684 w 9630697"/>
              <a:gd name="connsiteY243" fmla="*/ 5574891 h 6740013"/>
              <a:gd name="connsiteX244" fmla="*/ 545690 w 9630697"/>
              <a:gd name="connsiteY244" fmla="*/ 5560142 h 6740013"/>
              <a:gd name="connsiteX245" fmla="*/ 501445 w 9630697"/>
              <a:gd name="connsiteY245" fmla="*/ 5530645 h 6740013"/>
              <a:gd name="connsiteX246" fmla="*/ 486697 w 9630697"/>
              <a:gd name="connsiteY246" fmla="*/ 5486400 h 6740013"/>
              <a:gd name="connsiteX247" fmla="*/ 309716 w 9630697"/>
              <a:gd name="connsiteY247" fmla="*/ 5456903 h 6740013"/>
              <a:gd name="connsiteX248" fmla="*/ 294967 w 9630697"/>
              <a:gd name="connsiteY248" fmla="*/ 5279923 h 6740013"/>
              <a:gd name="connsiteX249" fmla="*/ 383458 w 9630697"/>
              <a:gd name="connsiteY249" fmla="*/ 5191432 h 6740013"/>
              <a:gd name="connsiteX250" fmla="*/ 412955 w 9630697"/>
              <a:gd name="connsiteY250" fmla="*/ 5132439 h 6740013"/>
              <a:gd name="connsiteX251" fmla="*/ 353961 w 9630697"/>
              <a:gd name="connsiteY251" fmla="*/ 5147187 h 6740013"/>
              <a:gd name="connsiteX252" fmla="*/ 309716 w 9630697"/>
              <a:gd name="connsiteY252" fmla="*/ 5161936 h 6740013"/>
              <a:gd name="connsiteX253" fmla="*/ 250722 w 9630697"/>
              <a:gd name="connsiteY253" fmla="*/ 5147187 h 6740013"/>
              <a:gd name="connsiteX254" fmla="*/ 221226 w 9630697"/>
              <a:gd name="connsiteY254" fmla="*/ 5102942 h 6740013"/>
              <a:gd name="connsiteX255" fmla="*/ 117987 w 9630697"/>
              <a:gd name="connsiteY255" fmla="*/ 4970207 h 6740013"/>
              <a:gd name="connsiteX256" fmla="*/ 132735 w 9630697"/>
              <a:gd name="connsiteY256" fmla="*/ 4866968 h 6740013"/>
              <a:gd name="connsiteX257" fmla="*/ 265471 w 9630697"/>
              <a:gd name="connsiteY257" fmla="*/ 4719484 h 6740013"/>
              <a:gd name="connsiteX258" fmla="*/ 176980 w 9630697"/>
              <a:gd name="connsiteY258" fmla="*/ 4660491 h 6740013"/>
              <a:gd name="connsiteX259" fmla="*/ 162232 w 9630697"/>
              <a:gd name="connsiteY259" fmla="*/ 4616245 h 6740013"/>
              <a:gd name="connsiteX260" fmla="*/ 147484 w 9630697"/>
              <a:gd name="connsiteY260" fmla="*/ 4527755 h 6740013"/>
              <a:gd name="connsiteX261" fmla="*/ 0 w 9630697"/>
              <a:gd name="connsiteY261" fmla="*/ 4572000 h 6740013"/>
              <a:gd name="connsiteX262" fmla="*/ 44245 w 9630697"/>
              <a:gd name="connsiteY262" fmla="*/ 4498258 h 6740013"/>
              <a:gd name="connsiteX263" fmla="*/ 73742 w 9630697"/>
              <a:gd name="connsiteY263" fmla="*/ 4454013 h 6740013"/>
              <a:gd name="connsiteX264" fmla="*/ 103238 w 9630697"/>
              <a:gd name="connsiteY264" fmla="*/ 4365523 h 6740013"/>
              <a:gd name="connsiteX265" fmla="*/ 58993 w 9630697"/>
              <a:gd name="connsiteY265" fmla="*/ 4262284 h 6740013"/>
              <a:gd name="connsiteX266" fmla="*/ 29497 w 9630697"/>
              <a:gd name="connsiteY266" fmla="*/ 4203291 h 6740013"/>
              <a:gd name="connsiteX267" fmla="*/ 14748 w 9630697"/>
              <a:gd name="connsiteY267" fmla="*/ 4159045 h 6740013"/>
              <a:gd name="connsiteX268" fmla="*/ 58993 w 9630697"/>
              <a:gd name="connsiteY268" fmla="*/ 4100052 h 6740013"/>
              <a:gd name="connsiteX269" fmla="*/ 103238 w 9630697"/>
              <a:gd name="connsiteY269" fmla="*/ 4070555 h 6740013"/>
              <a:gd name="connsiteX270" fmla="*/ 88490 w 9630697"/>
              <a:gd name="connsiteY270" fmla="*/ 4011562 h 6740013"/>
              <a:gd name="connsiteX271" fmla="*/ 132735 w 9630697"/>
              <a:gd name="connsiteY271" fmla="*/ 3937820 h 6740013"/>
              <a:gd name="connsiteX272" fmla="*/ 235974 w 9630697"/>
              <a:gd name="connsiteY272" fmla="*/ 3864078 h 6740013"/>
              <a:gd name="connsiteX273" fmla="*/ 176980 w 9630697"/>
              <a:gd name="connsiteY273" fmla="*/ 3716594 h 6740013"/>
              <a:gd name="connsiteX274" fmla="*/ 147484 w 9630697"/>
              <a:gd name="connsiteY274" fmla="*/ 3613355 h 6740013"/>
              <a:gd name="connsiteX275" fmla="*/ 162232 w 9630697"/>
              <a:gd name="connsiteY275" fmla="*/ 3524865 h 6740013"/>
              <a:gd name="connsiteX276" fmla="*/ 206477 w 9630697"/>
              <a:gd name="connsiteY276" fmla="*/ 3510116 h 6740013"/>
              <a:gd name="connsiteX277" fmla="*/ 280219 w 9630697"/>
              <a:gd name="connsiteY277" fmla="*/ 3451123 h 6740013"/>
              <a:gd name="connsiteX278" fmla="*/ 324464 w 9630697"/>
              <a:gd name="connsiteY278" fmla="*/ 3377381 h 6740013"/>
              <a:gd name="connsiteX279" fmla="*/ 353961 w 9630697"/>
              <a:gd name="connsiteY279" fmla="*/ 3333136 h 6740013"/>
              <a:gd name="connsiteX280" fmla="*/ 398206 w 9630697"/>
              <a:gd name="connsiteY280" fmla="*/ 3303639 h 6740013"/>
              <a:gd name="connsiteX281" fmla="*/ 339213 w 9630697"/>
              <a:gd name="connsiteY281" fmla="*/ 3288891 h 6740013"/>
              <a:gd name="connsiteX282" fmla="*/ 235974 w 9630697"/>
              <a:gd name="connsiteY282" fmla="*/ 3274142 h 6740013"/>
              <a:gd name="connsiteX283" fmla="*/ 265471 w 9630697"/>
              <a:gd name="connsiteY283" fmla="*/ 3215149 h 6740013"/>
              <a:gd name="connsiteX284" fmla="*/ 398206 w 9630697"/>
              <a:gd name="connsiteY284" fmla="*/ 3097162 h 6740013"/>
              <a:gd name="connsiteX285" fmla="*/ 457200 w 9630697"/>
              <a:gd name="connsiteY285" fmla="*/ 3038168 h 6740013"/>
              <a:gd name="connsiteX286" fmla="*/ 516193 w 9630697"/>
              <a:gd name="connsiteY286" fmla="*/ 2949678 h 6740013"/>
              <a:gd name="connsiteX287" fmla="*/ 648929 w 9630697"/>
              <a:gd name="connsiteY287" fmla="*/ 2964426 h 6740013"/>
              <a:gd name="connsiteX288" fmla="*/ 693174 w 9630697"/>
              <a:gd name="connsiteY288" fmla="*/ 2934929 h 6740013"/>
              <a:gd name="connsiteX289" fmla="*/ 737419 w 9630697"/>
              <a:gd name="connsiteY289" fmla="*/ 2861187 h 6740013"/>
              <a:gd name="connsiteX290" fmla="*/ 825909 w 9630697"/>
              <a:gd name="connsiteY290" fmla="*/ 2831691 h 6740013"/>
              <a:gd name="connsiteX291" fmla="*/ 877261 w 9630697"/>
              <a:gd name="connsiteY291" fmla="*/ 2693111 h 6740013"/>
              <a:gd name="connsiteX292" fmla="*/ 874761 w 9630697"/>
              <a:gd name="connsiteY292" fmla="*/ 2679600 h 6740013"/>
              <a:gd name="connsiteX293" fmla="*/ 973393 w 9630697"/>
              <a:gd name="connsiteY293" fmla="*/ 2580968 h 6740013"/>
              <a:gd name="connsiteX294" fmla="*/ 976955 w 9630697"/>
              <a:gd name="connsiteY294" fmla="*/ 2607207 h 6740013"/>
              <a:gd name="connsiteX295" fmla="*/ 988142 w 9630697"/>
              <a:gd name="connsiteY295" fmla="*/ 2625213 h 6740013"/>
              <a:gd name="connsiteX296" fmla="*/ 1047135 w 9630697"/>
              <a:gd name="connsiteY296" fmla="*/ 2551471 h 6740013"/>
              <a:gd name="connsiteX297" fmla="*/ 1091380 w 9630697"/>
              <a:gd name="connsiteY297" fmla="*/ 2536723 h 6740013"/>
              <a:gd name="connsiteX298" fmla="*/ 1150374 w 9630697"/>
              <a:gd name="connsiteY298" fmla="*/ 2403987 h 6740013"/>
              <a:gd name="connsiteX299" fmla="*/ 973393 w 9630697"/>
              <a:gd name="connsiteY299" fmla="*/ 2580968 h 6740013"/>
              <a:gd name="connsiteX300" fmla="*/ 957447 w 9630697"/>
              <a:gd name="connsiteY300" fmla="*/ 2561123 h 6740013"/>
              <a:gd name="connsiteX301" fmla="*/ 989090 w 9630697"/>
              <a:gd name="connsiteY301" fmla="*/ 2516453 h 6740013"/>
              <a:gd name="connsiteX302" fmla="*/ 1356851 w 9630697"/>
              <a:gd name="connsiteY302" fmla="*/ 2212258 h 6740013"/>
              <a:gd name="connsiteX303" fmla="*/ 1401097 w 9630697"/>
              <a:gd name="connsiteY303" fmla="*/ 2227007 h 6740013"/>
              <a:gd name="connsiteX304" fmla="*/ 1460090 w 9630697"/>
              <a:gd name="connsiteY304" fmla="*/ 2212258 h 6740013"/>
              <a:gd name="connsiteX305" fmla="*/ 1504335 w 9630697"/>
              <a:gd name="connsiteY305" fmla="*/ 2168013 h 6740013"/>
              <a:gd name="connsiteX306" fmla="*/ 1563329 w 9630697"/>
              <a:gd name="connsiteY306" fmla="*/ 2123768 h 6740013"/>
              <a:gd name="connsiteX307" fmla="*/ 1666567 w 9630697"/>
              <a:gd name="connsiteY307" fmla="*/ 2064774 h 6740013"/>
              <a:gd name="connsiteX308" fmla="*/ 1710813 w 9630697"/>
              <a:gd name="connsiteY308" fmla="*/ 2020529 h 6740013"/>
              <a:gd name="connsiteX309" fmla="*/ 1799303 w 9630697"/>
              <a:gd name="connsiteY309" fmla="*/ 1976284 h 6740013"/>
              <a:gd name="connsiteX310" fmla="*/ 1902542 w 9630697"/>
              <a:gd name="connsiteY310" fmla="*/ 1887794 h 6740013"/>
              <a:gd name="connsiteX311" fmla="*/ 2005780 w 9630697"/>
              <a:gd name="connsiteY311" fmla="*/ 1814052 h 6740013"/>
              <a:gd name="connsiteX312" fmla="*/ 2079522 w 9630697"/>
              <a:gd name="connsiteY312" fmla="*/ 1887794 h 6740013"/>
              <a:gd name="connsiteX313" fmla="*/ 2138516 w 9630697"/>
              <a:gd name="connsiteY313" fmla="*/ 1902542 h 6740013"/>
              <a:gd name="connsiteX314" fmla="*/ 2197509 w 9630697"/>
              <a:gd name="connsiteY314" fmla="*/ 1887794 h 6740013"/>
              <a:gd name="connsiteX315" fmla="*/ 2241755 w 9630697"/>
              <a:gd name="connsiteY315" fmla="*/ 1858297 h 6740013"/>
              <a:gd name="connsiteX316" fmla="*/ 2286000 w 9630697"/>
              <a:gd name="connsiteY316" fmla="*/ 1946787 h 6740013"/>
              <a:gd name="connsiteX317" fmla="*/ 2396908 w 9630697"/>
              <a:gd name="connsiteY317" fmla="*/ 1943447 h 6740013"/>
              <a:gd name="connsiteX318" fmla="*/ 2423342 w 9630697"/>
              <a:gd name="connsiteY318" fmla="*/ 1922452 h 6740013"/>
              <a:gd name="connsiteX319" fmla="*/ 2705753 w 9630697"/>
              <a:gd name="connsiteY319" fmla="*/ 1840544 h 6740013"/>
              <a:gd name="connsiteX320" fmla="*/ 2720450 w 9630697"/>
              <a:gd name="connsiteY320" fmla="*/ 1887176 h 6740013"/>
              <a:gd name="connsiteX321" fmla="*/ 2743200 w 9630697"/>
              <a:gd name="connsiteY321" fmla="*/ 1873045 h 6740013"/>
              <a:gd name="connsiteX322" fmla="*/ 2846438 w 9630697"/>
              <a:gd name="connsiteY322" fmla="*/ 1843549 h 6740013"/>
              <a:gd name="connsiteX323" fmla="*/ 2890684 w 9630697"/>
              <a:gd name="connsiteY323" fmla="*/ 1828800 h 6740013"/>
              <a:gd name="connsiteX324" fmla="*/ 2930673 w 9630697"/>
              <a:gd name="connsiteY324" fmla="*/ 1869114 h 6740013"/>
              <a:gd name="connsiteX325" fmla="*/ 2955930 w 9630697"/>
              <a:gd name="connsiteY325" fmla="*/ 1890404 h 6740013"/>
              <a:gd name="connsiteX326" fmla="*/ 2978177 w 9630697"/>
              <a:gd name="connsiteY326" fmla="*/ 1881753 h 6740013"/>
              <a:gd name="connsiteX327" fmla="*/ 3082968 w 9630697"/>
              <a:gd name="connsiteY327" fmla="*/ 1850390 h 6740013"/>
              <a:gd name="connsiteX328" fmla="*/ 3102444 w 9630697"/>
              <a:gd name="connsiteY328" fmla="*/ 1867740 h 6740013"/>
              <a:gd name="connsiteX329" fmla="*/ 3128471 w 9630697"/>
              <a:gd name="connsiteY329" fmla="*/ 1861406 h 6740013"/>
              <a:gd name="connsiteX330" fmla="*/ 3141406 w 9630697"/>
              <a:gd name="connsiteY330" fmla="*/ 1858297 h 6740013"/>
              <a:gd name="connsiteX331" fmla="*/ 3229897 w 9630697"/>
              <a:gd name="connsiteY331" fmla="*/ 1873045 h 6740013"/>
              <a:gd name="connsiteX332" fmla="*/ 3230763 w 9630697"/>
              <a:gd name="connsiteY332" fmla="*/ 1873142 h 6740013"/>
              <a:gd name="connsiteX333" fmla="*/ 3322491 w 9630697"/>
              <a:gd name="connsiteY333" fmla="*/ 1850390 h 6740013"/>
              <a:gd name="connsiteX334" fmla="*/ 3382371 w 9630697"/>
              <a:gd name="connsiteY334" fmla="*/ 1819027 h 6740013"/>
              <a:gd name="connsiteX335" fmla="*/ 3427281 w 9630697"/>
              <a:gd name="connsiteY335" fmla="*/ 1803346 h 6740013"/>
              <a:gd name="connsiteX336" fmla="*/ 3517103 w 9630697"/>
              <a:gd name="connsiteY336" fmla="*/ 1756302 h 6740013"/>
              <a:gd name="connsiteX337" fmla="*/ 3532073 w 9630697"/>
              <a:gd name="connsiteY337" fmla="*/ 1881753 h 6740013"/>
              <a:gd name="connsiteX338" fmla="*/ 3621894 w 9630697"/>
              <a:gd name="connsiteY338" fmla="*/ 1850390 h 6740013"/>
              <a:gd name="connsiteX339" fmla="*/ 3816506 w 9630697"/>
              <a:gd name="connsiteY339" fmla="*/ 1740621 h 6740013"/>
              <a:gd name="connsiteX340" fmla="*/ 3861417 w 9630697"/>
              <a:gd name="connsiteY340" fmla="*/ 1724940 h 6740013"/>
              <a:gd name="connsiteX341" fmla="*/ 3891356 w 9630697"/>
              <a:gd name="connsiteY341" fmla="*/ 1771984 h 6740013"/>
              <a:gd name="connsiteX342" fmla="*/ 4041058 w 9630697"/>
              <a:gd name="connsiteY342" fmla="*/ 1771984 h 6740013"/>
              <a:gd name="connsiteX343" fmla="*/ 4220700 w 9630697"/>
              <a:gd name="connsiteY343" fmla="*/ 1724940 h 6740013"/>
              <a:gd name="connsiteX344" fmla="*/ 4325492 w 9630697"/>
              <a:gd name="connsiteY344" fmla="*/ 1677896 h 6740013"/>
              <a:gd name="connsiteX345" fmla="*/ 4415312 w 9630697"/>
              <a:gd name="connsiteY345" fmla="*/ 1646534 h 6740013"/>
              <a:gd name="connsiteX346" fmla="*/ 4579984 w 9630697"/>
              <a:gd name="connsiteY346" fmla="*/ 1615171 h 6740013"/>
              <a:gd name="connsiteX347" fmla="*/ 4594955 w 9630697"/>
              <a:gd name="connsiteY347" fmla="*/ 1662214 h 6740013"/>
              <a:gd name="connsiteX348" fmla="*/ 4654835 w 9630697"/>
              <a:gd name="connsiteY348" fmla="*/ 1646534 h 6740013"/>
              <a:gd name="connsiteX349" fmla="*/ 4714716 w 9630697"/>
              <a:gd name="connsiteY349" fmla="*/ 1615171 h 6740013"/>
              <a:gd name="connsiteX350" fmla="*/ 4804537 w 9630697"/>
              <a:gd name="connsiteY350" fmla="*/ 1583808 h 6740013"/>
              <a:gd name="connsiteX351" fmla="*/ 4849447 w 9630697"/>
              <a:gd name="connsiteY351" fmla="*/ 1568127 h 6740013"/>
              <a:gd name="connsiteX352" fmla="*/ 4939269 w 9630697"/>
              <a:gd name="connsiteY352" fmla="*/ 1599490 h 6740013"/>
              <a:gd name="connsiteX353" fmla="*/ 5059030 w 9630697"/>
              <a:gd name="connsiteY353" fmla="*/ 1552445 h 6740013"/>
              <a:gd name="connsiteX354" fmla="*/ 5118910 w 9630697"/>
              <a:gd name="connsiteY354" fmla="*/ 1521084 h 6740013"/>
              <a:gd name="connsiteX355" fmla="*/ 5163820 w 9630697"/>
              <a:gd name="connsiteY355" fmla="*/ 1505402 h 6740013"/>
              <a:gd name="connsiteX356" fmla="*/ 5313522 w 9630697"/>
              <a:gd name="connsiteY356" fmla="*/ 1474039 h 6740013"/>
              <a:gd name="connsiteX357" fmla="*/ 5373403 w 9630697"/>
              <a:gd name="connsiteY357" fmla="*/ 1442677 h 6740013"/>
              <a:gd name="connsiteX358" fmla="*/ 5448254 w 9630697"/>
              <a:gd name="connsiteY358" fmla="*/ 1426995 h 6740013"/>
              <a:gd name="connsiteX359" fmla="*/ 5508134 w 9630697"/>
              <a:gd name="connsiteY359" fmla="*/ 1379952 h 6740013"/>
              <a:gd name="connsiteX360" fmla="*/ 5553045 w 9630697"/>
              <a:gd name="connsiteY360" fmla="*/ 1364271 h 6740013"/>
              <a:gd name="connsiteX361" fmla="*/ 5657836 w 9630697"/>
              <a:gd name="connsiteY361" fmla="*/ 1301545 h 6740013"/>
              <a:gd name="connsiteX362" fmla="*/ 5732687 w 9630697"/>
              <a:gd name="connsiteY362" fmla="*/ 1411314 h 6740013"/>
              <a:gd name="connsiteX363" fmla="*/ 5777597 w 9630697"/>
              <a:gd name="connsiteY363" fmla="*/ 1426995 h 6740013"/>
              <a:gd name="connsiteX364" fmla="*/ 5837478 w 9630697"/>
              <a:gd name="connsiteY364" fmla="*/ 1442677 h 6740013"/>
              <a:gd name="connsiteX365" fmla="*/ 5882389 w 9630697"/>
              <a:gd name="connsiteY365" fmla="*/ 1474039 h 6740013"/>
              <a:gd name="connsiteX366" fmla="*/ 6017120 w 9630697"/>
              <a:gd name="connsiteY366" fmla="*/ 1364271 h 6740013"/>
              <a:gd name="connsiteX367" fmla="*/ 6062031 w 9630697"/>
              <a:gd name="connsiteY367" fmla="*/ 1317227 h 6740013"/>
              <a:gd name="connsiteX368" fmla="*/ 6166822 w 9630697"/>
              <a:gd name="connsiteY368" fmla="*/ 1254501 h 6740013"/>
              <a:gd name="connsiteX369" fmla="*/ 6211732 w 9630697"/>
              <a:gd name="connsiteY369" fmla="*/ 1207458 h 6740013"/>
              <a:gd name="connsiteX370" fmla="*/ 6481195 w 9630697"/>
              <a:gd name="connsiteY370" fmla="*/ 1160414 h 6740013"/>
              <a:gd name="connsiteX371" fmla="*/ 6585987 w 9630697"/>
              <a:gd name="connsiteY371" fmla="*/ 1144732 h 6740013"/>
              <a:gd name="connsiteX372" fmla="*/ 6690778 w 9630697"/>
              <a:gd name="connsiteY372" fmla="*/ 1113371 h 6740013"/>
              <a:gd name="connsiteX373" fmla="*/ 6810539 w 9630697"/>
              <a:gd name="connsiteY373" fmla="*/ 1050645 h 6740013"/>
              <a:gd name="connsiteX374" fmla="*/ 6915331 w 9630697"/>
              <a:gd name="connsiteY374" fmla="*/ 972239 h 6740013"/>
              <a:gd name="connsiteX375" fmla="*/ 6990182 w 9630697"/>
              <a:gd name="connsiteY375" fmla="*/ 956558 h 6740013"/>
              <a:gd name="connsiteX376" fmla="*/ 7184794 w 9630697"/>
              <a:gd name="connsiteY376" fmla="*/ 862470 h 6740013"/>
              <a:gd name="connsiteX377" fmla="*/ 7259645 w 9630697"/>
              <a:gd name="connsiteY377" fmla="*/ 831108 h 6740013"/>
              <a:gd name="connsiteX378" fmla="*/ 7319525 w 9630697"/>
              <a:gd name="connsiteY378" fmla="*/ 815426 h 6740013"/>
              <a:gd name="connsiteX379" fmla="*/ 7424316 w 9630697"/>
              <a:gd name="connsiteY379" fmla="*/ 752701 h 6740013"/>
              <a:gd name="connsiteX380" fmla="*/ 7469227 w 9630697"/>
              <a:gd name="connsiteY380" fmla="*/ 737019 h 6740013"/>
              <a:gd name="connsiteX381" fmla="*/ 7514137 w 9630697"/>
              <a:gd name="connsiteY381" fmla="*/ 689976 h 6740013"/>
              <a:gd name="connsiteX382" fmla="*/ 7648869 w 9630697"/>
              <a:gd name="connsiteY382" fmla="*/ 627251 h 6740013"/>
              <a:gd name="connsiteX383" fmla="*/ 7738690 w 9630697"/>
              <a:gd name="connsiteY383" fmla="*/ 564526 h 6740013"/>
              <a:gd name="connsiteX384" fmla="*/ 7783600 w 9630697"/>
              <a:gd name="connsiteY384" fmla="*/ 533163 h 6740013"/>
              <a:gd name="connsiteX385" fmla="*/ 7828510 w 9630697"/>
              <a:gd name="connsiteY385" fmla="*/ 548845 h 6740013"/>
              <a:gd name="connsiteX386" fmla="*/ 7873421 w 9630697"/>
              <a:gd name="connsiteY386" fmla="*/ 517482 h 6740013"/>
              <a:gd name="connsiteX387" fmla="*/ 7978212 w 9630697"/>
              <a:gd name="connsiteY387" fmla="*/ 486119 h 6740013"/>
              <a:gd name="connsiteX388" fmla="*/ 8013939 w 9630697"/>
              <a:gd name="connsiteY388" fmla="*/ 460956 h 6740013"/>
              <a:gd name="connsiteX389" fmla="*/ 8028527 w 9630697"/>
              <a:gd name="connsiteY389" fmla="*/ 450404 h 6740013"/>
              <a:gd name="connsiteX390" fmla="*/ 8024903 w 9630697"/>
              <a:gd name="connsiteY390" fmla="*/ 453238 h 6740013"/>
              <a:gd name="connsiteX391" fmla="*/ 8068032 w 9630697"/>
              <a:gd name="connsiteY391" fmla="*/ 439076 h 6740013"/>
              <a:gd name="connsiteX392" fmla="*/ 8112944 w 9630697"/>
              <a:gd name="connsiteY392" fmla="*/ 407713 h 6740013"/>
              <a:gd name="connsiteX393" fmla="*/ 8187794 w 9630697"/>
              <a:gd name="connsiteY393" fmla="*/ 392032 h 6740013"/>
              <a:gd name="connsiteX394" fmla="*/ 8232705 w 9630697"/>
              <a:gd name="connsiteY394" fmla="*/ 376350 h 6740013"/>
              <a:gd name="connsiteX395" fmla="*/ 8337496 w 9630697"/>
              <a:gd name="connsiteY395" fmla="*/ 344989 h 6740013"/>
              <a:gd name="connsiteX396" fmla="*/ 8382407 w 9630697"/>
              <a:gd name="connsiteY396" fmla="*/ 313626 h 6740013"/>
              <a:gd name="connsiteX397" fmla="*/ 8427317 w 9630697"/>
              <a:gd name="connsiteY397" fmla="*/ 297944 h 6740013"/>
              <a:gd name="connsiteX398" fmla="*/ 8502168 w 9630697"/>
              <a:gd name="connsiteY398" fmla="*/ 266582 h 6740013"/>
              <a:gd name="connsiteX399" fmla="*/ 8621930 w 9630697"/>
              <a:gd name="connsiteY399" fmla="*/ 235219 h 6740013"/>
              <a:gd name="connsiteX400" fmla="*/ 8711750 w 9630697"/>
              <a:gd name="connsiteY400" fmla="*/ 203857 h 6740013"/>
              <a:gd name="connsiteX401" fmla="*/ 8771631 w 9630697"/>
              <a:gd name="connsiteY401" fmla="*/ 219538 h 6740013"/>
              <a:gd name="connsiteX402" fmla="*/ 8891392 w 9630697"/>
              <a:gd name="connsiteY402" fmla="*/ 203857 h 6740013"/>
              <a:gd name="connsiteX403" fmla="*/ 8996183 w 9630697"/>
              <a:gd name="connsiteY403" fmla="*/ 156813 h 6740013"/>
              <a:gd name="connsiteX404" fmla="*/ 9041094 w 9630697"/>
              <a:gd name="connsiteY404" fmla="*/ 141132 h 6740013"/>
              <a:gd name="connsiteX405" fmla="*/ 9086004 w 9630697"/>
              <a:gd name="connsiteY405" fmla="*/ 109769 h 6740013"/>
              <a:gd name="connsiteX406" fmla="*/ 9205766 w 9630697"/>
              <a:gd name="connsiteY406" fmla="*/ 78407 h 6740013"/>
              <a:gd name="connsiteX407" fmla="*/ 9340496 w 9630697"/>
              <a:gd name="connsiteY407" fmla="*/ 31363 h 6740013"/>
              <a:gd name="connsiteX408" fmla="*/ 9385408 w 9630697"/>
              <a:gd name="connsiteY408" fmla="*/ 15681 h 6740013"/>
              <a:gd name="connsiteX409" fmla="*/ 9475229 w 9630697"/>
              <a:gd name="connsiteY409" fmla="*/ 0 h 6740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</a:cxnLst>
            <a:rect l="l" t="t" r="r" b="b"/>
            <a:pathLst>
              <a:path w="9630697" h="6740013">
                <a:moveTo>
                  <a:pt x="1102035" y="6170151"/>
                </a:moveTo>
                <a:lnTo>
                  <a:pt x="1101638" y="6170726"/>
                </a:lnTo>
                <a:cubicBezTo>
                  <a:pt x="1099968" y="6173075"/>
                  <a:pt x="1099842" y="6173163"/>
                  <a:pt x="1100579" y="6172101"/>
                </a:cubicBezTo>
                <a:close/>
                <a:moveTo>
                  <a:pt x="873103" y="2670639"/>
                </a:moveTo>
                <a:lnTo>
                  <a:pt x="874761" y="2679600"/>
                </a:lnTo>
                <a:lnTo>
                  <a:pt x="811161" y="2743200"/>
                </a:lnTo>
                <a:close/>
                <a:moveTo>
                  <a:pt x="906508" y="2534716"/>
                </a:moveTo>
                <a:cubicBezTo>
                  <a:pt x="912889" y="2533311"/>
                  <a:pt x="920373" y="2533798"/>
                  <a:pt x="929148" y="2536723"/>
                </a:cubicBezTo>
                <a:cubicBezTo>
                  <a:pt x="939041" y="2540021"/>
                  <a:pt x="946416" y="2547395"/>
                  <a:pt x="953160" y="2555789"/>
                </a:cubicBezTo>
                <a:lnTo>
                  <a:pt x="957447" y="2561123"/>
                </a:lnTo>
                <a:lnTo>
                  <a:pt x="940511" y="2585031"/>
                </a:lnTo>
                <a:cubicBezTo>
                  <a:pt x="922692" y="2609047"/>
                  <a:pt x="903167" y="2634224"/>
                  <a:pt x="881690" y="2660579"/>
                </a:cubicBezTo>
                <a:lnTo>
                  <a:pt x="873103" y="2670639"/>
                </a:lnTo>
                <a:lnTo>
                  <a:pt x="870155" y="2654710"/>
                </a:lnTo>
                <a:cubicBezTo>
                  <a:pt x="871248" y="2647060"/>
                  <a:pt x="861845" y="2544547"/>
                  <a:pt x="906508" y="2534716"/>
                </a:cubicBezTo>
                <a:close/>
                <a:moveTo>
                  <a:pt x="8030507" y="448855"/>
                </a:moveTo>
                <a:cubicBezTo>
                  <a:pt x="8031585" y="448071"/>
                  <a:pt x="8031497" y="448205"/>
                  <a:pt x="8029112" y="449981"/>
                </a:cubicBezTo>
                <a:lnTo>
                  <a:pt x="8028527" y="450404"/>
                </a:lnTo>
                <a:close/>
                <a:moveTo>
                  <a:pt x="9483790" y="161980"/>
                </a:moveTo>
                <a:lnTo>
                  <a:pt x="9481754" y="163637"/>
                </a:lnTo>
                <a:cubicBezTo>
                  <a:pt x="9473040" y="170614"/>
                  <a:pt x="9465654" y="176370"/>
                  <a:pt x="9472680" y="170770"/>
                </a:cubicBezTo>
                <a:close/>
                <a:moveTo>
                  <a:pt x="9475229" y="0"/>
                </a:moveTo>
                <a:cubicBezTo>
                  <a:pt x="9490198" y="15681"/>
                  <a:pt x="9499380" y="42695"/>
                  <a:pt x="9520139" y="47044"/>
                </a:cubicBezTo>
                <a:cubicBezTo>
                  <a:pt x="9554738" y="54293"/>
                  <a:pt x="9594674" y="12347"/>
                  <a:pt x="9624930" y="31363"/>
                </a:cubicBezTo>
                <a:cubicBezTo>
                  <a:pt x="9644066" y="43389"/>
                  <a:pt x="9610770" y="77558"/>
                  <a:pt x="9594990" y="94087"/>
                </a:cubicBezTo>
                <a:cubicBezTo>
                  <a:pt x="9583832" y="105776"/>
                  <a:pt x="9565050" y="104542"/>
                  <a:pt x="9550080" y="109769"/>
                </a:cubicBezTo>
                <a:cubicBezTo>
                  <a:pt x="9525612" y="128992"/>
                  <a:pt x="9508019" y="142842"/>
                  <a:pt x="9495664" y="152586"/>
                </a:cubicBezTo>
                <a:lnTo>
                  <a:pt x="9483790" y="161980"/>
                </a:lnTo>
                <a:lnTo>
                  <a:pt x="9494185" y="153521"/>
                </a:lnTo>
                <a:cubicBezTo>
                  <a:pt x="9504340" y="145022"/>
                  <a:pt x="9502761" y="145173"/>
                  <a:pt x="9445288" y="188176"/>
                </a:cubicBezTo>
                <a:cubicBezTo>
                  <a:pt x="9424986" y="203366"/>
                  <a:pt x="9407071" y="222253"/>
                  <a:pt x="9385408" y="235219"/>
                </a:cubicBezTo>
                <a:cubicBezTo>
                  <a:pt x="9371707" y="243420"/>
                  <a:pt x="9355468" y="245673"/>
                  <a:pt x="9340496" y="250900"/>
                </a:cubicBezTo>
                <a:cubicBezTo>
                  <a:pt x="9325527" y="266581"/>
                  <a:pt x="9311850" y="283746"/>
                  <a:pt x="9295586" y="297944"/>
                </a:cubicBezTo>
                <a:cubicBezTo>
                  <a:pt x="9281764" y="310010"/>
                  <a:pt x="9265317" y="318352"/>
                  <a:pt x="9250676" y="329307"/>
                </a:cubicBezTo>
                <a:cubicBezTo>
                  <a:pt x="9230374" y="344497"/>
                  <a:pt x="9209740" y="359341"/>
                  <a:pt x="9190796" y="376350"/>
                </a:cubicBezTo>
                <a:cubicBezTo>
                  <a:pt x="9145969" y="416599"/>
                  <a:pt x="9146746" y="422042"/>
                  <a:pt x="9115945" y="470438"/>
                </a:cubicBezTo>
                <a:cubicBezTo>
                  <a:pt x="9110955" y="491346"/>
                  <a:pt x="9112388" y="515231"/>
                  <a:pt x="9100974" y="533163"/>
                </a:cubicBezTo>
                <a:cubicBezTo>
                  <a:pt x="9090994" y="548844"/>
                  <a:pt x="9069511" y="552005"/>
                  <a:pt x="9056064" y="564526"/>
                </a:cubicBezTo>
                <a:cubicBezTo>
                  <a:pt x="9024417" y="593993"/>
                  <a:pt x="8989730" y="621709"/>
                  <a:pt x="8966244" y="658613"/>
                </a:cubicBezTo>
                <a:cubicBezTo>
                  <a:pt x="8956264" y="674295"/>
                  <a:pt x="8918848" y="701087"/>
                  <a:pt x="8936302" y="705658"/>
                </a:cubicBezTo>
                <a:cubicBezTo>
                  <a:pt x="8966920" y="713676"/>
                  <a:pt x="9026124" y="674295"/>
                  <a:pt x="9026124" y="674295"/>
                </a:cubicBezTo>
                <a:cubicBezTo>
                  <a:pt x="8991193" y="710885"/>
                  <a:pt x="8965516" y="760921"/>
                  <a:pt x="8921333" y="784063"/>
                </a:cubicBezTo>
                <a:cubicBezTo>
                  <a:pt x="8891392" y="799745"/>
                  <a:pt x="8858291" y="810069"/>
                  <a:pt x="8831511" y="831108"/>
                </a:cubicBezTo>
                <a:cubicBezTo>
                  <a:pt x="8797638" y="857720"/>
                  <a:pt x="8771631" y="893832"/>
                  <a:pt x="8741690" y="925195"/>
                </a:cubicBezTo>
                <a:cubicBezTo>
                  <a:pt x="8721730" y="946103"/>
                  <a:pt x="8708589" y="978568"/>
                  <a:pt x="8681810" y="987920"/>
                </a:cubicBezTo>
                <a:cubicBezTo>
                  <a:pt x="8666840" y="993146"/>
                  <a:pt x="8651265" y="996762"/>
                  <a:pt x="8636899" y="1003601"/>
                </a:cubicBezTo>
                <a:cubicBezTo>
                  <a:pt x="8596267" y="1022947"/>
                  <a:pt x="8558795" y="1049543"/>
                  <a:pt x="8517138" y="1066326"/>
                </a:cubicBezTo>
                <a:cubicBezTo>
                  <a:pt x="8493389" y="1075894"/>
                  <a:pt x="8467238" y="1076781"/>
                  <a:pt x="8442287" y="1082008"/>
                </a:cubicBezTo>
                <a:cubicBezTo>
                  <a:pt x="8427317" y="1092462"/>
                  <a:pt x="8412018" y="1102416"/>
                  <a:pt x="8397376" y="1113371"/>
                </a:cubicBezTo>
                <a:cubicBezTo>
                  <a:pt x="8377074" y="1128561"/>
                  <a:pt x="8359158" y="1147448"/>
                  <a:pt x="8337496" y="1160414"/>
                </a:cubicBezTo>
                <a:cubicBezTo>
                  <a:pt x="8323794" y="1168615"/>
                  <a:pt x="8307555" y="1170868"/>
                  <a:pt x="8292585" y="1176095"/>
                </a:cubicBezTo>
                <a:cubicBezTo>
                  <a:pt x="8282606" y="1160414"/>
                  <a:pt x="8259118" y="1147532"/>
                  <a:pt x="8262646" y="1129052"/>
                </a:cubicBezTo>
                <a:cubicBezTo>
                  <a:pt x="8266174" y="1110571"/>
                  <a:pt x="8295708" y="1111873"/>
                  <a:pt x="8307556" y="1097689"/>
                </a:cubicBezTo>
                <a:cubicBezTo>
                  <a:pt x="8409578" y="975553"/>
                  <a:pt x="8382902" y="1000362"/>
                  <a:pt x="8292585" y="1019282"/>
                </a:cubicBezTo>
                <a:cubicBezTo>
                  <a:pt x="8205486" y="1064901"/>
                  <a:pt x="8229984" y="1067752"/>
                  <a:pt x="8262646" y="987920"/>
                </a:cubicBezTo>
                <a:cubicBezTo>
                  <a:pt x="8268862" y="972727"/>
                  <a:pt x="8293395" y="940876"/>
                  <a:pt x="8277616" y="940876"/>
                </a:cubicBezTo>
                <a:cubicBezTo>
                  <a:pt x="8248518" y="940876"/>
                  <a:pt x="8228200" y="973118"/>
                  <a:pt x="8202764" y="987920"/>
                </a:cubicBezTo>
                <a:cubicBezTo>
                  <a:pt x="8183256" y="999272"/>
                  <a:pt x="8162260" y="1007684"/>
                  <a:pt x="8142884" y="1019282"/>
                </a:cubicBezTo>
                <a:cubicBezTo>
                  <a:pt x="8127262" y="1028633"/>
                  <a:pt x="8114066" y="1042217"/>
                  <a:pt x="8097973" y="1050645"/>
                </a:cubicBezTo>
                <a:cubicBezTo>
                  <a:pt x="8041600" y="1080171"/>
                  <a:pt x="8020419" y="1082716"/>
                  <a:pt x="7963242" y="1097689"/>
                </a:cubicBezTo>
                <a:cubicBezTo>
                  <a:pt x="8020862" y="1007154"/>
                  <a:pt x="8007578" y="1039334"/>
                  <a:pt x="7873421" y="1144732"/>
                </a:cubicBezTo>
                <a:cubicBezTo>
                  <a:pt x="7829371" y="1179339"/>
                  <a:pt x="7803379" y="1195141"/>
                  <a:pt x="7768630" y="1238821"/>
                </a:cubicBezTo>
                <a:cubicBezTo>
                  <a:pt x="7706254" y="1317227"/>
                  <a:pt x="7776115" y="1259728"/>
                  <a:pt x="7693779" y="1317227"/>
                </a:cubicBezTo>
                <a:lnTo>
                  <a:pt x="7633898" y="1411314"/>
                </a:lnTo>
                <a:cubicBezTo>
                  <a:pt x="7604459" y="1457571"/>
                  <a:pt x="7602272" y="1467670"/>
                  <a:pt x="7559047" y="1505402"/>
                </a:cubicBezTo>
                <a:cubicBezTo>
                  <a:pt x="7545225" y="1517467"/>
                  <a:pt x="7529107" y="1526310"/>
                  <a:pt x="7514137" y="1536764"/>
                </a:cubicBezTo>
                <a:cubicBezTo>
                  <a:pt x="7504157" y="1552445"/>
                  <a:pt x="7495715" y="1569330"/>
                  <a:pt x="7484196" y="1583808"/>
                </a:cubicBezTo>
                <a:cubicBezTo>
                  <a:pt x="7470643" y="1600844"/>
                  <a:pt x="7439286" y="1608675"/>
                  <a:pt x="7439286" y="1630852"/>
                </a:cubicBezTo>
                <a:cubicBezTo>
                  <a:pt x="7439286" y="1647381"/>
                  <a:pt x="7468631" y="1643816"/>
                  <a:pt x="7484196" y="1646534"/>
                </a:cubicBezTo>
                <a:cubicBezTo>
                  <a:pt x="7528769" y="1654315"/>
                  <a:pt x="7574018" y="1656987"/>
                  <a:pt x="7618928" y="1662214"/>
                </a:cubicBezTo>
                <a:cubicBezTo>
                  <a:pt x="7598968" y="1683123"/>
                  <a:pt x="7577417" y="1702489"/>
                  <a:pt x="7559047" y="1724940"/>
                </a:cubicBezTo>
                <a:cubicBezTo>
                  <a:pt x="7547339" y="1739249"/>
                  <a:pt x="7541830" y="1758657"/>
                  <a:pt x="7529108" y="1771984"/>
                </a:cubicBezTo>
                <a:cubicBezTo>
                  <a:pt x="7516385" y="1785310"/>
                  <a:pt x="7499167" y="1792892"/>
                  <a:pt x="7484196" y="1803346"/>
                </a:cubicBezTo>
                <a:cubicBezTo>
                  <a:pt x="7499167" y="1813800"/>
                  <a:pt x="7512571" y="1827284"/>
                  <a:pt x="7529108" y="1834708"/>
                </a:cubicBezTo>
                <a:cubicBezTo>
                  <a:pt x="7548019" y="1843198"/>
                  <a:pt x="7576643" y="1833148"/>
                  <a:pt x="7588988" y="1850390"/>
                </a:cubicBezTo>
                <a:cubicBezTo>
                  <a:pt x="7598456" y="1863614"/>
                  <a:pt x="7582771" y="1883680"/>
                  <a:pt x="7574018" y="1897433"/>
                </a:cubicBezTo>
                <a:cubicBezTo>
                  <a:pt x="7549253" y="1936345"/>
                  <a:pt x="7501510" y="1962534"/>
                  <a:pt x="7469227" y="1991521"/>
                </a:cubicBezTo>
                <a:cubicBezTo>
                  <a:pt x="7424401" y="2031767"/>
                  <a:pt x="7425175" y="2037214"/>
                  <a:pt x="7394376" y="2085609"/>
                </a:cubicBezTo>
                <a:cubicBezTo>
                  <a:pt x="7429306" y="2090836"/>
                  <a:pt x="7485267" y="2067317"/>
                  <a:pt x="7499167" y="2101290"/>
                </a:cubicBezTo>
                <a:cubicBezTo>
                  <a:pt x="7513342" y="2135935"/>
                  <a:pt x="7439286" y="2195377"/>
                  <a:pt x="7439286" y="2195377"/>
                </a:cubicBezTo>
                <a:cubicBezTo>
                  <a:pt x="7428808" y="2228307"/>
                  <a:pt x="7421461" y="2265147"/>
                  <a:pt x="7394376" y="2289466"/>
                </a:cubicBezTo>
                <a:cubicBezTo>
                  <a:pt x="7350486" y="2328872"/>
                  <a:pt x="7284192" y="2353603"/>
                  <a:pt x="7229704" y="2367872"/>
                </a:cubicBezTo>
                <a:cubicBezTo>
                  <a:pt x="7200257" y="2375584"/>
                  <a:pt x="7169459" y="2376403"/>
                  <a:pt x="7139882" y="2383553"/>
                </a:cubicBezTo>
                <a:cubicBezTo>
                  <a:pt x="7104485" y="2392110"/>
                  <a:pt x="7070613" y="2406942"/>
                  <a:pt x="7035092" y="2414916"/>
                </a:cubicBezTo>
                <a:cubicBezTo>
                  <a:pt x="7000590" y="2422660"/>
                  <a:pt x="6965105" y="2424520"/>
                  <a:pt x="6930300" y="2430596"/>
                </a:cubicBezTo>
                <a:cubicBezTo>
                  <a:pt x="6873277" y="2440552"/>
                  <a:pt x="6849406" y="2447860"/>
                  <a:pt x="6795569" y="2461959"/>
                </a:cubicBezTo>
                <a:cubicBezTo>
                  <a:pt x="6775609" y="2477640"/>
                  <a:pt x="6758005" y="2497315"/>
                  <a:pt x="6735688" y="2509003"/>
                </a:cubicBezTo>
                <a:cubicBezTo>
                  <a:pt x="6717286" y="2518641"/>
                  <a:pt x="6695072" y="2517117"/>
                  <a:pt x="6675807" y="2524684"/>
                </a:cubicBezTo>
                <a:cubicBezTo>
                  <a:pt x="6654912" y="2532892"/>
                  <a:pt x="6635887" y="2545593"/>
                  <a:pt x="6615927" y="2556047"/>
                </a:cubicBezTo>
                <a:cubicBezTo>
                  <a:pt x="6635887" y="2561274"/>
                  <a:pt x="6655232" y="2571728"/>
                  <a:pt x="6675807" y="2571728"/>
                </a:cubicBezTo>
                <a:cubicBezTo>
                  <a:pt x="6716038" y="2571728"/>
                  <a:pt x="6759585" y="2537200"/>
                  <a:pt x="6795569" y="2556047"/>
                </a:cubicBezTo>
                <a:cubicBezTo>
                  <a:pt x="6817886" y="2567735"/>
                  <a:pt x="6758005" y="2591402"/>
                  <a:pt x="6735688" y="2603090"/>
                </a:cubicBezTo>
                <a:cubicBezTo>
                  <a:pt x="6687617" y="2628267"/>
                  <a:pt x="6635887" y="2644907"/>
                  <a:pt x="6585987" y="2665816"/>
                </a:cubicBezTo>
                <a:cubicBezTo>
                  <a:pt x="6492033" y="2705183"/>
                  <a:pt x="6537206" y="2690352"/>
                  <a:pt x="6451256" y="2712859"/>
                </a:cubicBezTo>
                <a:cubicBezTo>
                  <a:pt x="6431295" y="2744222"/>
                  <a:pt x="6357238" y="2795026"/>
                  <a:pt x="6391374" y="2806947"/>
                </a:cubicBezTo>
                <a:cubicBezTo>
                  <a:pt x="6542275" y="2859638"/>
                  <a:pt x="6308231" y="2779251"/>
                  <a:pt x="6496166" y="2838309"/>
                </a:cubicBezTo>
                <a:cubicBezTo>
                  <a:pt x="6526395" y="2847808"/>
                  <a:pt x="6555369" y="2861654"/>
                  <a:pt x="6585987" y="2869672"/>
                </a:cubicBezTo>
                <a:cubicBezTo>
                  <a:pt x="6661176" y="2889362"/>
                  <a:pt x="6626348" y="2878537"/>
                  <a:pt x="6690778" y="2901035"/>
                </a:cubicBezTo>
                <a:cubicBezTo>
                  <a:pt x="6674617" y="2926429"/>
                  <a:pt x="6635386" y="2961250"/>
                  <a:pt x="6675807" y="2995122"/>
                </a:cubicBezTo>
                <a:cubicBezTo>
                  <a:pt x="6691873" y="3008585"/>
                  <a:pt x="6715728" y="3005576"/>
                  <a:pt x="6735688" y="3010803"/>
                </a:cubicBezTo>
                <a:cubicBezTo>
                  <a:pt x="6730698" y="3026485"/>
                  <a:pt x="6730407" y="3044799"/>
                  <a:pt x="6720719" y="3057848"/>
                </a:cubicBezTo>
                <a:cubicBezTo>
                  <a:pt x="6694723" y="3092859"/>
                  <a:pt x="6630897" y="3151935"/>
                  <a:pt x="6630897" y="3151935"/>
                </a:cubicBezTo>
                <a:cubicBezTo>
                  <a:pt x="6625907" y="3172843"/>
                  <a:pt x="6627339" y="3196728"/>
                  <a:pt x="6615927" y="3214659"/>
                </a:cubicBezTo>
                <a:cubicBezTo>
                  <a:pt x="6605947" y="3230340"/>
                  <a:pt x="6584839" y="3233956"/>
                  <a:pt x="6571017" y="3246022"/>
                </a:cubicBezTo>
                <a:cubicBezTo>
                  <a:pt x="6455756" y="3346636"/>
                  <a:pt x="6592697" y="3246564"/>
                  <a:pt x="6481195" y="3324429"/>
                </a:cubicBezTo>
                <a:cubicBezTo>
                  <a:pt x="6451510" y="3417714"/>
                  <a:pt x="6421607" y="3410827"/>
                  <a:pt x="6496166" y="3449879"/>
                </a:cubicBezTo>
                <a:cubicBezTo>
                  <a:pt x="6510280" y="3457271"/>
                  <a:pt x="6526106" y="3460334"/>
                  <a:pt x="6541076" y="3465561"/>
                </a:cubicBezTo>
                <a:cubicBezTo>
                  <a:pt x="6531096" y="3481241"/>
                  <a:pt x="6523858" y="3499277"/>
                  <a:pt x="6511136" y="3512604"/>
                </a:cubicBezTo>
                <a:cubicBezTo>
                  <a:pt x="6466989" y="3558848"/>
                  <a:pt x="6431248" y="3582070"/>
                  <a:pt x="6376405" y="3606691"/>
                </a:cubicBezTo>
                <a:cubicBezTo>
                  <a:pt x="6320522" y="3631780"/>
                  <a:pt x="6331186" y="3612133"/>
                  <a:pt x="6271613" y="3653735"/>
                </a:cubicBezTo>
                <a:cubicBezTo>
                  <a:pt x="6230093" y="3682730"/>
                  <a:pt x="6151852" y="3747823"/>
                  <a:pt x="6151852" y="3747823"/>
                </a:cubicBezTo>
                <a:cubicBezTo>
                  <a:pt x="6166822" y="3753050"/>
                  <a:pt x="6181589" y="3758963"/>
                  <a:pt x="6196762" y="3763504"/>
                </a:cubicBezTo>
                <a:cubicBezTo>
                  <a:pt x="6216545" y="3769424"/>
                  <a:pt x="6246058" y="3760705"/>
                  <a:pt x="6256643" y="3779185"/>
                </a:cubicBezTo>
                <a:cubicBezTo>
                  <a:pt x="6267229" y="3797665"/>
                  <a:pt x="6247585" y="3821268"/>
                  <a:pt x="6241672" y="3841911"/>
                </a:cubicBezTo>
                <a:cubicBezTo>
                  <a:pt x="6183739" y="4044190"/>
                  <a:pt x="6241953" y="3857005"/>
                  <a:pt x="6181792" y="3983041"/>
                </a:cubicBezTo>
                <a:cubicBezTo>
                  <a:pt x="6169774" y="4008218"/>
                  <a:pt x="6166758" y="4038027"/>
                  <a:pt x="6151852" y="4061448"/>
                </a:cubicBezTo>
                <a:cubicBezTo>
                  <a:pt x="6136194" y="4086050"/>
                  <a:pt x="6109605" y="4101084"/>
                  <a:pt x="6091971" y="4124173"/>
                </a:cubicBezTo>
                <a:cubicBezTo>
                  <a:pt x="6069492" y="4153606"/>
                  <a:pt x="6032091" y="4218261"/>
                  <a:pt x="6032091" y="4218261"/>
                </a:cubicBezTo>
                <a:cubicBezTo>
                  <a:pt x="6062031" y="4223488"/>
                  <a:pt x="6100448" y="4211460"/>
                  <a:pt x="6121911" y="4233943"/>
                </a:cubicBezTo>
                <a:cubicBezTo>
                  <a:pt x="6161313" y="4275216"/>
                  <a:pt x="6050127" y="4340499"/>
                  <a:pt x="6047060" y="4343711"/>
                </a:cubicBezTo>
                <a:cubicBezTo>
                  <a:pt x="6034338" y="4357038"/>
                  <a:pt x="6027578" y="4375418"/>
                  <a:pt x="6017120" y="4390754"/>
                </a:cubicBezTo>
                <a:cubicBezTo>
                  <a:pt x="6002618" y="4412022"/>
                  <a:pt x="5988447" y="4433637"/>
                  <a:pt x="5972209" y="4453480"/>
                </a:cubicBezTo>
                <a:cubicBezTo>
                  <a:pt x="5937052" y="4496446"/>
                  <a:pt x="5838080" y="4583948"/>
                  <a:pt x="5807538" y="4594612"/>
                </a:cubicBezTo>
                <a:lnTo>
                  <a:pt x="5762628" y="4610293"/>
                </a:lnTo>
                <a:cubicBezTo>
                  <a:pt x="5792568" y="4615520"/>
                  <a:pt x="5822280" y="4629485"/>
                  <a:pt x="5852448" y="4625974"/>
                </a:cubicBezTo>
                <a:cubicBezTo>
                  <a:pt x="5913794" y="4618834"/>
                  <a:pt x="6032091" y="4578930"/>
                  <a:pt x="6032091" y="4578930"/>
                </a:cubicBezTo>
                <a:cubicBezTo>
                  <a:pt x="5947204" y="4638210"/>
                  <a:pt x="5943955" y="4646098"/>
                  <a:pt x="5852448" y="4688699"/>
                </a:cubicBezTo>
                <a:cubicBezTo>
                  <a:pt x="5824839" y="4701553"/>
                  <a:pt x="5774838" y="4712944"/>
                  <a:pt x="5747657" y="4720062"/>
                </a:cubicBezTo>
                <a:cubicBezTo>
                  <a:pt x="5732687" y="4730516"/>
                  <a:pt x="5718839" y="4742995"/>
                  <a:pt x="5702746" y="4751424"/>
                </a:cubicBezTo>
                <a:cubicBezTo>
                  <a:pt x="5681265" y="4762674"/>
                  <a:pt x="5617148" y="4777760"/>
                  <a:pt x="5597956" y="4782786"/>
                </a:cubicBezTo>
                <a:cubicBezTo>
                  <a:pt x="5577995" y="4793240"/>
                  <a:pt x="5557211" y="4802122"/>
                  <a:pt x="5538075" y="4814149"/>
                </a:cubicBezTo>
                <a:cubicBezTo>
                  <a:pt x="5409385" y="4895030"/>
                  <a:pt x="5493678" y="4861012"/>
                  <a:pt x="5403344" y="4892556"/>
                </a:cubicBezTo>
                <a:cubicBezTo>
                  <a:pt x="5418314" y="4897783"/>
                  <a:pt x="5448254" y="4891707"/>
                  <a:pt x="5448254" y="4908237"/>
                </a:cubicBezTo>
                <a:cubicBezTo>
                  <a:pt x="5448254" y="4924766"/>
                  <a:pt x="5417848" y="4917407"/>
                  <a:pt x="5403344" y="4923918"/>
                </a:cubicBezTo>
                <a:cubicBezTo>
                  <a:pt x="5382832" y="4933127"/>
                  <a:pt x="5364921" y="4948858"/>
                  <a:pt x="5343463" y="4955280"/>
                </a:cubicBezTo>
                <a:cubicBezTo>
                  <a:pt x="5046987" y="5044010"/>
                  <a:pt x="5313748" y="4947381"/>
                  <a:pt x="5103940" y="5002325"/>
                </a:cubicBezTo>
                <a:cubicBezTo>
                  <a:pt x="5088632" y="5006334"/>
                  <a:pt x="5073831" y="5012170"/>
                  <a:pt x="5059030" y="5018006"/>
                </a:cubicBezTo>
                <a:lnTo>
                  <a:pt x="5040621" y="5024433"/>
                </a:lnTo>
                <a:lnTo>
                  <a:pt x="5029200" y="5058697"/>
                </a:lnTo>
                <a:cubicBezTo>
                  <a:pt x="5022382" y="5092784"/>
                  <a:pt x="5030932" y="5131329"/>
                  <a:pt x="5014451" y="5161936"/>
                </a:cubicBezTo>
                <a:cubicBezTo>
                  <a:pt x="4994674" y="5198664"/>
                  <a:pt x="4955458" y="5220929"/>
                  <a:pt x="4925961" y="5250426"/>
                </a:cubicBezTo>
                <a:lnTo>
                  <a:pt x="4881716" y="5294671"/>
                </a:lnTo>
                <a:cubicBezTo>
                  <a:pt x="4876800" y="5319252"/>
                  <a:pt x="4866967" y="5343346"/>
                  <a:pt x="4866967" y="5368413"/>
                </a:cubicBezTo>
                <a:cubicBezTo>
                  <a:pt x="4866967" y="5386929"/>
                  <a:pt x="4889510" y="5450789"/>
                  <a:pt x="4896464" y="5471652"/>
                </a:cubicBezTo>
                <a:cubicBezTo>
                  <a:pt x="4881716" y="5481484"/>
                  <a:pt x="4852219" y="5483424"/>
                  <a:pt x="4852219" y="5501149"/>
                </a:cubicBezTo>
                <a:cubicBezTo>
                  <a:pt x="4852219" y="5520207"/>
                  <a:pt x="4929800" y="5541757"/>
                  <a:pt x="4940709" y="5545394"/>
                </a:cubicBezTo>
                <a:cubicBezTo>
                  <a:pt x="4902532" y="5583571"/>
                  <a:pt x="4860898" y="5630990"/>
                  <a:pt x="4807974" y="5648632"/>
                </a:cubicBezTo>
                <a:lnTo>
                  <a:pt x="4763729" y="5663381"/>
                </a:lnTo>
                <a:cubicBezTo>
                  <a:pt x="4679383" y="5747727"/>
                  <a:pt x="4764023" y="5672415"/>
                  <a:pt x="4660490" y="5737123"/>
                </a:cubicBezTo>
                <a:cubicBezTo>
                  <a:pt x="4639646" y="5750151"/>
                  <a:pt x="4621499" y="5767081"/>
                  <a:pt x="4601497" y="5781368"/>
                </a:cubicBezTo>
                <a:cubicBezTo>
                  <a:pt x="4587073" y="5791671"/>
                  <a:pt x="4571675" y="5800562"/>
                  <a:pt x="4557251" y="5810865"/>
                </a:cubicBezTo>
                <a:cubicBezTo>
                  <a:pt x="4537249" y="5825152"/>
                  <a:pt x="4519600" y="5842915"/>
                  <a:pt x="4498258" y="5855110"/>
                </a:cubicBezTo>
                <a:cubicBezTo>
                  <a:pt x="4484760" y="5862823"/>
                  <a:pt x="4468761" y="5864942"/>
                  <a:pt x="4454013" y="5869858"/>
                </a:cubicBezTo>
                <a:cubicBezTo>
                  <a:pt x="4483510" y="5879690"/>
                  <a:pt x="4528598" y="5871545"/>
                  <a:pt x="4542503" y="5899355"/>
                </a:cubicBezTo>
                <a:cubicBezTo>
                  <a:pt x="4552335" y="5919020"/>
                  <a:pt x="4502598" y="5917944"/>
                  <a:pt x="4483509" y="5928852"/>
                </a:cubicBezTo>
                <a:cubicBezTo>
                  <a:pt x="4468119" y="5937646"/>
                  <a:pt x="4455462" y="5951150"/>
                  <a:pt x="4439264" y="5958349"/>
                </a:cubicBezTo>
                <a:cubicBezTo>
                  <a:pt x="4410852" y="5970977"/>
                  <a:pt x="4350774" y="5987845"/>
                  <a:pt x="4350774" y="5987845"/>
                </a:cubicBezTo>
                <a:cubicBezTo>
                  <a:pt x="4380271" y="5992761"/>
                  <a:pt x="4418119" y="5981449"/>
                  <a:pt x="4439264" y="6002594"/>
                </a:cubicBezTo>
                <a:cubicBezTo>
                  <a:pt x="4451798" y="6015128"/>
                  <a:pt x="4423384" y="6035491"/>
                  <a:pt x="4409767" y="6046839"/>
                </a:cubicBezTo>
                <a:cubicBezTo>
                  <a:pt x="4385466" y="6067090"/>
                  <a:pt x="4337268" y="6080838"/>
                  <a:pt x="4306529" y="6091084"/>
                </a:cubicBezTo>
                <a:cubicBezTo>
                  <a:pt x="4205103" y="6158702"/>
                  <a:pt x="4184406" y="6138868"/>
                  <a:pt x="4262284" y="6164826"/>
                </a:cubicBezTo>
                <a:cubicBezTo>
                  <a:pt x="4247535" y="6169742"/>
                  <a:pt x="4232986" y="6175303"/>
                  <a:pt x="4218038" y="6179574"/>
                </a:cubicBezTo>
                <a:cubicBezTo>
                  <a:pt x="4198548" y="6185143"/>
                  <a:pt x="4178024" y="6187206"/>
                  <a:pt x="4159045" y="6194323"/>
                </a:cubicBezTo>
                <a:cubicBezTo>
                  <a:pt x="4019484" y="6246659"/>
                  <a:pt x="4187906" y="6206250"/>
                  <a:pt x="4026309" y="6238568"/>
                </a:cubicBezTo>
                <a:cubicBezTo>
                  <a:pt x="4011561" y="6248400"/>
                  <a:pt x="3982064" y="6250340"/>
                  <a:pt x="3982064" y="6268065"/>
                </a:cubicBezTo>
                <a:cubicBezTo>
                  <a:pt x="3982064" y="6283611"/>
                  <a:pt x="4011227" y="6279042"/>
                  <a:pt x="4026309" y="6282813"/>
                </a:cubicBezTo>
                <a:cubicBezTo>
                  <a:pt x="4050628" y="6288893"/>
                  <a:pt x="4075470" y="6292646"/>
                  <a:pt x="4100051" y="6297562"/>
                </a:cubicBezTo>
                <a:cubicBezTo>
                  <a:pt x="4085303" y="6302478"/>
                  <a:pt x="4069711" y="6305358"/>
                  <a:pt x="4055806" y="6312310"/>
                </a:cubicBezTo>
                <a:cubicBezTo>
                  <a:pt x="4039952" y="6320237"/>
                  <a:pt x="4027853" y="6334825"/>
                  <a:pt x="4011561" y="6341807"/>
                </a:cubicBezTo>
                <a:cubicBezTo>
                  <a:pt x="3992930" y="6349792"/>
                  <a:pt x="3972057" y="6350987"/>
                  <a:pt x="3952567" y="6356555"/>
                </a:cubicBezTo>
                <a:cubicBezTo>
                  <a:pt x="3937619" y="6360826"/>
                  <a:pt x="3923070" y="6366387"/>
                  <a:pt x="3908322" y="6371303"/>
                </a:cubicBezTo>
                <a:cubicBezTo>
                  <a:pt x="3923070" y="6376219"/>
                  <a:pt x="3937619" y="6381781"/>
                  <a:pt x="3952567" y="6386052"/>
                </a:cubicBezTo>
                <a:cubicBezTo>
                  <a:pt x="3972057" y="6391621"/>
                  <a:pt x="4025894" y="6386467"/>
                  <a:pt x="4011561" y="6400800"/>
                </a:cubicBezTo>
                <a:cubicBezTo>
                  <a:pt x="3990416" y="6421945"/>
                  <a:pt x="3952568" y="6410633"/>
                  <a:pt x="3923071" y="6415549"/>
                </a:cubicBezTo>
                <a:cubicBezTo>
                  <a:pt x="3898490" y="6425381"/>
                  <a:pt x="3874687" y="6437438"/>
                  <a:pt x="3849329" y="6445045"/>
                </a:cubicBezTo>
                <a:cubicBezTo>
                  <a:pt x="3825319" y="6452248"/>
                  <a:pt x="3800273" y="6455438"/>
                  <a:pt x="3775587" y="6459794"/>
                </a:cubicBezTo>
                <a:cubicBezTo>
                  <a:pt x="3489787" y="6510230"/>
                  <a:pt x="3692498" y="6470513"/>
                  <a:pt x="3524864" y="6504039"/>
                </a:cubicBezTo>
                <a:cubicBezTo>
                  <a:pt x="3549445" y="6508955"/>
                  <a:pt x="3616331" y="6501062"/>
                  <a:pt x="3598606" y="6518787"/>
                </a:cubicBezTo>
                <a:cubicBezTo>
                  <a:pt x="3591230" y="6526163"/>
                  <a:pt x="3454811" y="6551970"/>
                  <a:pt x="3421626" y="6563032"/>
                </a:cubicBezTo>
                <a:lnTo>
                  <a:pt x="3333135" y="6592529"/>
                </a:lnTo>
                <a:cubicBezTo>
                  <a:pt x="3318387" y="6602361"/>
                  <a:pt x="3276356" y="6634559"/>
                  <a:pt x="3288890" y="6622026"/>
                </a:cubicBezTo>
                <a:cubicBezTo>
                  <a:pt x="3306272" y="6604645"/>
                  <a:pt x="3326542" y="6589977"/>
                  <a:pt x="3347884" y="6577781"/>
                </a:cubicBezTo>
                <a:cubicBezTo>
                  <a:pt x="3361382" y="6570068"/>
                  <a:pt x="3377381" y="6567948"/>
                  <a:pt x="3392129" y="6563032"/>
                </a:cubicBezTo>
                <a:cubicBezTo>
                  <a:pt x="3316557" y="6512652"/>
                  <a:pt x="3374272" y="6534312"/>
                  <a:pt x="3259393" y="6563032"/>
                </a:cubicBezTo>
                <a:cubicBezTo>
                  <a:pt x="3220064" y="6572864"/>
                  <a:pt x="3179865" y="6579709"/>
                  <a:pt x="3141406" y="6592529"/>
                </a:cubicBezTo>
                <a:cubicBezTo>
                  <a:pt x="3126658" y="6597445"/>
                  <a:pt x="3110096" y="6598655"/>
                  <a:pt x="3097161" y="6607278"/>
                </a:cubicBezTo>
                <a:cubicBezTo>
                  <a:pt x="3082413" y="6617110"/>
                  <a:pt x="3069113" y="6629575"/>
                  <a:pt x="3052916" y="6636774"/>
                </a:cubicBezTo>
                <a:cubicBezTo>
                  <a:pt x="2980722" y="6668860"/>
                  <a:pt x="2971429" y="6661221"/>
                  <a:pt x="2905432" y="6681020"/>
                </a:cubicBezTo>
                <a:cubicBezTo>
                  <a:pt x="2875651" y="6689954"/>
                  <a:pt x="2846439" y="6700684"/>
                  <a:pt x="2816942" y="6710516"/>
                </a:cubicBezTo>
                <a:cubicBezTo>
                  <a:pt x="2802194" y="6715432"/>
                  <a:pt x="2787941" y="6722216"/>
                  <a:pt x="2772697" y="6725265"/>
                </a:cubicBezTo>
                <a:lnTo>
                  <a:pt x="2698955" y="6740013"/>
                </a:lnTo>
                <a:cubicBezTo>
                  <a:pt x="2710950" y="6704026"/>
                  <a:pt x="2714609" y="6680114"/>
                  <a:pt x="2743200" y="6651523"/>
                </a:cubicBezTo>
                <a:cubicBezTo>
                  <a:pt x="2755734" y="6638989"/>
                  <a:pt x="2805170" y="6622026"/>
                  <a:pt x="2787445" y="6622026"/>
                </a:cubicBezTo>
                <a:cubicBezTo>
                  <a:pt x="2765459" y="6622026"/>
                  <a:pt x="2748864" y="6643358"/>
                  <a:pt x="2728451" y="6651523"/>
                </a:cubicBezTo>
                <a:cubicBezTo>
                  <a:pt x="2699583" y="6663070"/>
                  <a:pt x="2639961" y="6681020"/>
                  <a:pt x="2639961" y="6681020"/>
                </a:cubicBezTo>
                <a:cubicBezTo>
                  <a:pt x="2565762" y="6656286"/>
                  <a:pt x="2622485" y="6663607"/>
                  <a:pt x="2536722" y="6695768"/>
                </a:cubicBezTo>
                <a:cubicBezTo>
                  <a:pt x="2512923" y="6704693"/>
                  <a:pt x="2424004" y="6721261"/>
                  <a:pt x="2403987" y="6725265"/>
                </a:cubicBezTo>
                <a:cubicBezTo>
                  <a:pt x="2389239" y="6720349"/>
                  <a:pt x="2375288" y="6710516"/>
                  <a:pt x="2359742" y="6710516"/>
                </a:cubicBezTo>
                <a:cubicBezTo>
                  <a:pt x="2334675" y="6710516"/>
                  <a:pt x="2299905" y="6746122"/>
                  <a:pt x="2286000" y="6725265"/>
                </a:cubicBezTo>
                <a:cubicBezTo>
                  <a:pt x="2251081" y="6672887"/>
                  <a:pt x="2429401" y="6641481"/>
                  <a:pt x="2271251" y="6681020"/>
                </a:cubicBezTo>
                <a:cubicBezTo>
                  <a:pt x="2256503" y="6676104"/>
                  <a:pt x="2227006" y="6681817"/>
                  <a:pt x="2227006" y="6666271"/>
                </a:cubicBezTo>
                <a:cubicBezTo>
                  <a:pt x="2227006" y="6650725"/>
                  <a:pt x="2286797" y="6651523"/>
                  <a:pt x="2271251" y="6651523"/>
                </a:cubicBezTo>
                <a:cubicBezTo>
                  <a:pt x="2226734" y="6651523"/>
                  <a:pt x="2182761" y="6661355"/>
                  <a:pt x="2138516" y="6666271"/>
                </a:cubicBezTo>
                <a:cubicBezTo>
                  <a:pt x="1998512" y="6619602"/>
                  <a:pt x="2080991" y="6639589"/>
                  <a:pt x="1887793" y="6622026"/>
                </a:cubicBezTo>
                <a:cubicBezTo>
                  <a:pt x="1877961" y="6607278"/>
                  <a:pt x="1861211" y="6595265"/>
                  <a:pt x="1858297" y="6577781"/>
                </a:cubicBezTo>
                <a:cubicBezTo>
                  <a:pt x="1847948" y="6515685"/>
                  <a:pt x="1907974" y="6551387"/>
                  <a:pt x="1858297" y="6489291"/>
                </a:cubicBezTo>
                <a:cubicBezTo>
                  <a:pt x="1818123" y="6439073"/>
                  <a:pt x="1728416" y="6451774"/>
                  <a:pt x="1681316" y="6445045"/>
                </a:cubicBezTo>
                <a:cubicBezTo>
                  <a:pt x="1656501" y="6441500"/>
                  <a:pt x="1632155" y="6435213"/>
                  <a:pt x="1607574" y="6430297"/>
                </a:cubicBezTo>
                <a:cubicBezTo>
                  <a:pt x="1572702" y="6325680"/>
                  <a:pt x="1613665" y="6400800"/>
                  <a:pt x="1415845" y="6400800"/>
                </a:cubicBezTo>
                <a:cubicBezTo>
                  <a:pt x="1395575" y="6400800"/>
                  <a:pt x="1376516" y="6390968"/>
                  <a:pt x="1356851" y="6386052"/>
                </a:cubicBezTo>
                <a:cubicBezTo>
                  <a:pt x="1342103" y="6376220"/>
                  <a:pt x="1329264" y="6362613"/>
                  <a:pt x="1312606" y="6356555"/>
                </a:cubicBezTo>
                <a:cubicBezTo>
                  <a:pt x="1274507" y="6342701"/>
                  <a:pt x="1233078" y="6339877"/>
                  <a:pt x="1194619" y="6327058"/>
                </a:cubicBezTo>
                <a:lnTo>
                  <a:pt x="1150374" y="6312310"/>
                </a:lnTo>
                <a:cubicBezTo>
                  <a:pt x="1217015" y="6212350"/>
                  <a:pt x="1163566" y="6321104"/>
                  <a:pt x="1061884" y="6253316"/>
                </a:cubicBezTo>
                <a:cubicBezTo>
                  <a:pt x="1047136" y="6243484"/>
                  <a:pt x="1083453" y="6224925"/>
                  <a:pt x="1091380" y="6209071"/>
                </a:cubicBezTo>
                <a:cubicBezTo>
                  <a:pt x="1121908" y="6148015"/>
                  <a:pt x="1111838" y="6157590"/>
                  <a:pt x="1104701" y="6166580"/>
                </a:cubicBezTo>
                <a:lnTo>
                  <a:pt x="1102035" y="6170151"/>
                </a:lnTo>
                <a:lnTo>
                  <a:pt x="1111960" y="6155778"/>
                </a:lnTo>
                <a:cubicBezTo>
                  <a:pt x="1117398" y="6147791"/>
                  <a:pt x="1125060" y="6136430"/>
                  <a:pt x="1135626" y="6120581"/>
                </a:cubicBezTo>
                <a:cubicBezTo>
                  <a:pt x="983226" y="6110749"/>
                  <a:pt x="830585" y="6104126"/>
                  <a:pt x="678426" y="6091084"/>
                </a:cubicBezTo>
                <a:cubicBezTo>
                  <a:pt x="658230" y="6089353"/>
                  <a:pt x="613022" y="6095566"/>
                  <a:pt x="619432" y="6076336"/>
                </a:cubicBezTo>
                <a:cubicBezTo>
                  <a:pt x="627804" y="6051220"/>
                  <a:pt x="667816" y="6054446"/>
                  <a:pt x="693174" y="6046839"/>
                </a:cubicBezTo>
                <a:cubicBezTo>
                  <a:pt x="759891" y="6026824"/>
                  <a:pt x="797528" y="6016014"/>
                  <a:pt x="816183" y="6011148"/>
                </a:cubicBezTo>
                <a:lnTo>
                  <a:pt x="817205" y="6010907"/>
                </a:lnTo>
                <a:lnTo>
                  <a:pt x="812557" y="6015856"/>
                </a:lnTo>
                <a:lnTo>
                  <a:pt x="798035" y="6021251"/>
                </a:lnTo>
                <a:cubicBezTo>
                  <a:pt x="786992" y="6025176"/>
                  <a:pt x="774994" y="6029326"/>
                  <a:pt x="765033" y="6032737"/>
                </a:cubicBezTo>
                <a:lnTo>
                  <a:pt x="758316" y="6035013"/>
                </a:lnTo>
                <a:lnTo>
                  <a:pt x="753642" y="6036580"/>
                </a:lnTo>
                <a:cubicBezTo>
                  <a:pt x="743488" y="6039998"/>
                  <a:pt x="741355" y="6040742"/>
                  <a:pt x="744250" y="6039779"/>
                </a:cubicBezTo>
                <a:lnTo>
                  <a:pt x="758316" y="6035013"/>
                </a:lnTo>
                <a:lnTo>
                  <a:pt x="775263" y="6029329"/>
                </a:lnTo>
                <a:cubicBezTo>
                  <a:pt x="784725" y="6026162"/>
                  <a:pt x="796566" y="6022207"/>
                  <a:pt x="811161" y="6017342"/>
                </a:cubicBezTo>
                <a:lnTo>
                  <a:pt x="812557" y="6015856"/>
                </a:lnTo>
                <a:lnTo>
                  <a:pt x="825304" y="6011120"/>
                </a:lnTo>
                <a:cubicBezTo>
                  <a:pt x="831443" y="6008614"/>
                  <a:pt x="833634" y="6007299"/>
                  <a:pt x="828885" y="6008143"/>
                </a:cubicBezTo>
                <a:lnTo>
                  <a:pt x="817205" y="6010907"/>
                </a:lnTo>
                <a:lnTo>
                  <a:pt x="831038" y="5996178"/>
                </a:lnTo>
                <a:cubicBezTo>
                  <a:pt x="837664" y="5989123"/>
                  <a:pt x="842580" y="5981749"/>
                  <a:pt x="840658" y="5973097"/>
                </a:cubicBezTo>
                <a:cubicBezTo>
                  <a:pt x="823375" y="5895323"/>
                  <a:pt x="765478" y="5874895"/>
                  <a:pt x="707922" y="5840362"/>
                </a:cubicBezTo>
                <a:cubicBezTo>
                  <a:pt x="698090" y="5825613"/>
                  <a:pt x="690960" y="5808650"/>
                  <a:pt x="678426" y="5796116"/>
                </a:cubicBezTo>
                <a:cubicBezTo>
                  <a:pt x="665892" y="5783582"/>
                  <a:pt x="645528" y="5780237"/>
                  <a:pt x="634180" y="5766620"/>
                </a:cubicBezTo>
                <a:cubicBezTo>
                  <a:pt x="620105" y="5749730"/>
                  <a:pt x="614516" y="5727291"/>
                  <a:pt x="604684" y="5707626"/>
                </a:cubicBezTo>
                <a:cubicBezTo>
                  <a:pt x="661564" y="5622306"/>
                  <a:pt x="702956" y="5624028"/>
                  <a:pt x="604684" y="5574891"/>
                </a:cubicBezTo>
                <a:cubicBezTo>
                  <a:pt x="586554" y="5565826"/>
                  <a:pt x="565355" y="5565058"/>
                  <a:pt x="545690" y="5560142"/>
                </a:cubicBezTo>
                <a:cubicBezTo>
                  <a:pt x="530942" y="5550310"/>
                  <a:pt x="512518" y="5544486"/>
                  <a:pt x="501445" y="5530645"/>
                </a:cubicBezTo>
                <a:cubicBezTo>
                  <a:pt x="491734" y="5518506"/>
                  <a:pt x="501207" y="5491981"/>
                  <a:pt x="486697" y="5486400"/>
                </a:cubicBezTo>
                <a:cubicBezTo>
                  <a:pt x="430876" y="5464930"/>
                  <a:pt x="309716" y="5456903"/>
                  <a:pt x="309716" y="5456903"/>
                </a:cubicBezTo>
                <a:cubicBezTo>
                  <a:pt x="289535" y="5396361"/>
                  <a:pt x="257053" y="5344919"/>
                  <a:pt x="294967" y="5279923"/>
                </a:cubicBezTo>
                <a:cubicBezTo>
                  <a:pt x="315986" y="5243890"/>
                  <a:pt x="353961" y="5220929"/>
                  <a:pt x="383458" y="5191432"/>
                </a:cubicBezTo>
                <a:cubicBezTo>
                  <a:pt x="479704" y="5095187"/>
                  <a:pt x="485030" y="5111847"/>
                  <a:pt x="412955" y="5132439"/>
                </a:cubicBezTo>
                <a:cubicBezTo>
                  <a:pt x="393465" y="5138007"/>
                  <a:pt x="373451" y="5141618"/>
                  <a:pt x="353961" y="5147187"/>
                </a:cubicBezTo>
                <a:cubicBezTo>
                  <a:pt x="339013" y="5151458"/>
                  <a:pt x="324464" y="5157020"/>
                  <a:pt x="309716" y="5161936"/>
                </a:cubicBezTo>
                <a:cubicBezTo>
                  <a:pt x="290051" y="5157020"/>
                  <a:pt x="267588" y="5158431"/>
                  <a:pt x="250722" y="5147187"/>
                </a:cubicBezTo>
                <a:cubicBezTo>
                  <a:pt x="235974" y="5137355"/>
                  <a:pt x="232898" y="5116282"/>
                  <a:pt x="221226" y="5102942"/>
                </a:cubicBezTo>
                <a:cubicBezTo>
                  <a:pt x="117055" y="4983889"/>
                  <a:pt x="172443" y="5079117"/>
                  <a:pt x="117987" y="4970207"/>
                </a:cubicBezTo>
                <a:cubicBezTo>
                  <a:pt x="122903" y="4935794"/>
                  <a:pt x="120256" y="4899413"/>
                  <a:pt x="132735" y="4866968"/>
                </a:cubicBezTo>
                <a:cubicBezTo>
                  <a:pt x="162467" y="4789665"/>
                  <a:pt x="205535" y="4767433"/>
                  <a:pt x="265471" y="4719484"/>
                </a:cubicBezTo>
                <a:cubicBezTo>
                  <a:pt x="231756" y="4618344"/>
                  <a:pt x="283765" y="4731682"/>
                  <a:pt x="176980" y="4660491"/>
                </a:cubicBezTo>
                <a:cubicBezTo>
                  <a:pt x="164045" y="4651867"/>
                  <a:pt x="165604" y="4631421"/>
                  <a:pt x="162232" y="4616245"/>
                </a:cubicBezTo>
                <a:cubicBezTo>
                  <a:pt x="155745" y="4587054"/>
                  <a:pt x="152400" y="4557252"/>
                  <a:pt x="147484" y="4527755"/>
                </a:cubicBezTo>
                <a:cubicBezTo>
                  <a:pt x="-1252" y="4643438"/>
                  <a:pt x="28342" y="4685373"/>
                  <a:pt x="0" y="4572000"/>
                </a:cubicBezTo>
                <a:cubicBezTo>
                  <a:pt x="14748" y="4547419"/>
                  <a:pt x="29052" y="4522566"/>
                  <a:pt x="44245" y="4498258"/>
                </a:cubicBezTo>
                <a:cubicBezTo>
                  <a:pt x="53639" y="4483227"/>
                  <a:pt x="66543" y="4470211"/>
                  <a:pt x="73742" y="4454013"/>
                </a:cubicBezTo>
                <a:cubicBezTo>
                  <a:pt x="86370" y="4425601"/>
                  <a:pt x="103238" y="4365523"/>
                  <a:pt x="103238" y="4365523"/>
                </a:cubicBezTo>
                <a:cubicBezTo>
                  <a:pt x="43464" y="4275860"/>
                  <a:pt x="99809" y="4371126"/>
                  <a:pt x="58993" y="4262284"/>
                </a:cubicBezTo>
                <a:cubicBezTo>
                  <a:pt x="51273" y="4241698"/>
                  <a:pt x="38157" y="4223499"/>
                  <a:pt x="29497" y="4203291"/>
                </a:cubicBezTo>
                <a:cubicBezTo>
                  <a:pt x="23373" y="4189002"/>
                  <a:pt x="19664" y="4173794"/>
                  <a:pt x="14748" y="4159045"/>
                </a:cubicBezTo>
                <a:cubicBezTo>
                  <a:pt x="29496" y="4139381"/>
                  <a:pt x="41612" y="4117433"/>
                  <a:pt x="58993" y="4100052"/>
                </a:cubicBezTo>
                <a:cubicBezTo>
                  <a:pt x="71527" y="4087518"/>
                  <a:pt x="97633" y="4087371"/>
                  <a:pt x="103238" y="4070555"/>
                </a:cubicBezTo>
                <a:cubicBezTo>
                  <a:pt x="109648" y="4051326"/>
                  <a:pt x="93406" y="4031226"/>
                  <a:pt x="88490" y="4011562"/>
                </a:cubicBezTo>
                <a:cubicBezTo>
                  <a:pt x="103238" y="3986981"/>
                  <a:pt x="113859" y="3959393"/>
                  <a:pt x="132735" y="3937820"/>
                </a:cubicBezTo>
                <a:cubicBezTo>
                  <a:pt x="145544" y="3923182"/>
                  <a:pt x="214806" y="3878190"/>
                  <a:pt x="235974" y="3864078"/>
                </a:cubicBezTo>
                <a:cubicBezTo>
                  <a:pt x="168832" y="3662652"/>
                  <a:pt x="242085" y="3868505"/>
                  <a:pt x="176980" y="3716594"/>
                </a:cubicBezTo>
                <a:cubicBezTo>
                  <a:pt x="164286" y="3686974"/>
                  <a:pt x="154967" y="3643290"/>
                  <a:pt x="147484" y="3613355"/>
                </a:cubicBezTo>
                <a:cubicBezTo>
                  <a:pt x="152400" y="3583858"/>
                  <a:pt x="147396" y="3550829"/>
                  <a:pt x="162232" y="3524865"/>
                </a:cubicBezTo>
                <a:cubicBezTo>
                  <a:pt x="169945" y="3511367"/>
                  <a:pt x="194338" y="3519828"/>
                  <a:pt x="206477" y="3510116"/>
                </a:cubicBezTo>
                <a:cubicBezTo>
                  <a:pt x="301775" y="3433877"/>
                  <a:pt x="169011" y="3488192"/>
                  <a:pt x="280219" y="3451123"/>
                </a:cubicBezTo>
                <a:cubicBezTo>
                  <a:pt x="294967" y="3426542"/>
                  <a:pt x="309271" y="3401689"/>
                  <a:pt x="324464" y="3377381"/>
                </a:cubicBezTo>
                <a:cubicBezTo>
                  <a:pt x="333858" y="3362350"/>
                  <a:pt x="341427" y="3345670"/>
                  <a:pt x="353961" y="3333136"/>
                </a:cubicBezTo>
                <a:cubicBezTo>
                  <a:pt x="366495" y="3320602"/>
                  <a:pt x="383458" y="3313471"/>
                  <a:pt x="398206" y="3303639"/>
                </a:cubicBezTo>
                <a:cubicBezTo>
                  <a:pt x="378542" y="3298723"/>
                  <a:pt x="359156" y="3292517"/>
                  <a:pt x="339213" y="3288891"/>
                </a:cubicBezTo>
                <a:cubicBezTo>
                  <a:pt x="305011" y="3282672"/>
                  <a:pt x="260555" y="3298723"/>
                  <a:pt x="235974" y="3274142"/>
                </a:cubicBezTo>
                <a:cubicBezTo>
                  <a:pt x="220428" y="3258596"/>
                  <a:pt x="251737" y="3232317"/>
                  <a:pt x="265471" y="3215149"/>
                </a:cubicBezTo>
                <a:cubicBezTo>
                  <a:pt x="392304" y="3056607"/>
                  <a:pt x="308285" y="3174237"/>
                  <a:pt x="398206" y="3097162"/>
                </a:cubicBezTo>
                <a:cubicBezTo>
                  <a:pt x="419321" y="3079064"/>
                  <a:pt x="439827" y="3059884"/>
                  <a:pt x="457200" y="3038168"/>
                </a:cubicBezTo>
                <a:cubicBezTo>
                  <a:pt x="479346" y="3010486"/>
                  <a:pt x="516193" y="2949678"/>
                  <a:pt x="516193" y="2949678"/>
                </a:cubicBezTo>
                <a:cubicBezTo>
                  <a:pt x="619432" y="2984090"/>
                  <a:pt x="575187" y="2989006"/>
                  <a:pt x="648929" y="2964426"/>
                </a:cubicBezTo>
                <a:cubicBezTo>
                  <a:pt x="663677" y="2954594"/>
                  <a:pt x="681639" y="2948387"/>
                  <a:pt x="693174" y="2934929"/>
                </a:cubicBezTo>
                <a:cubicBezTo>
                  <a:pt x="711829" y="2913164"/>
                  <a:pt x="714792" y="2878786"/>
                  <a:pt x="737419" y="2861187"/>
                </a:cubicBezTo>
                <a:cubicBezTo>
                  <a:pt x="761962" y="2842098"/>
                  <a:pt x="825909" y="2831691"/>
                  <a:pt x="825909" y="2831691"/>
                </a:cubicBezTo>
                <a:cubicBezTo>
                  <a:pt x="892042" y="2732490"/>
                  <a:pt x="892072" y="2765913"/>
                  <a:pt x="877261" y="2693111"/>
                </a:cubicBezTo>
                <a:lnTo>
                  <a:pt x="874761" y="2679600"/>
                </a:lnTo>
                <a:lnTo>
                  <a:pt x="973393" y="2580968"/>
                </a:lnTo>
                <a:lnTo>
                  <a:pt x="976955" y="2607207"/>
                </a:lnTo>
                <a:cubicBezTo>
                  <a:pt x="978143" y="2615954"/>
                  <a:pt x="980601" y="2623328"/>
                  <a:pt x="988142" y="2625213"/>
                </a:cubicBezTo>
                <a:cubicBezTo>
                  <a:pt x="1040521" y="2638307"/>
                  <a:pt x="1030992" y="2567614"/>
                  <a:pt x="1047135" y="2551471"/>
                </a:cubicBezTo>
                <a:cubicBezTo>
                  <a:pt x="1058128" y="2540478"/>
                  <a:pt x="1076632" y="2541639"/>
                  <a:pt x="1091380" y="2536723"/>
                </a:cubicBezTo>
                <a:cubicBezTo>
                  <a:pt x="1158555" y="2435961"/>
                  <a:pt x="1150374" y="2483683"/>
                  <a:pt x="1150374" y="2403987"/>
                </a:cubicBezTo>
                <a:lnTo>
                  <a:pt x="973393" y="2580968"/>
                </a:lnTo>
                <a:lnTo>
                  <a:pt x="957447" y="2561123"/>
                </a:lnTo>
                <a:lnTo>
                  <a:pt x="989090" y="2516453"/>
                </a:lnTo>
                <a:cubicBezTo>
                  <a:pt x="1179535" y="2234231"/>
                  <a:pt x="1122893" y="2145413"/>
                  <a:pt x="1356851" y="2212258"/>
                </a:cubicBezTo>
                <a:cubicBezTo>
                  <a:pt x="1371799" y="2216529"/>
                  <a:pt x="1386348" y="2222091"/>
                  <a:pt x="1401097" y="2227007"/>
                </a:cubicBezTo>
                <a:cubicBezTo>
                  <a:pt x="1420761" y="2222091"/>
                  <a:pt x="1442491" y="2222315"/>
                  <a:pt x="1460090" y="2212258"/>
                </a:cubicBezTo>
                <a:cubicBezTo>
                  <a:pt x="1478199" y="2201910"/>
                  <a:pt x="1488499" y="2181587"/>
                  <a:pt x="1504335" y="2168013"/>
                </a:cubicBezTo>
                <a:cubicBezTo>
                  <a:pt x="1522998" y="2152016"/>
                  <a:pt x="1542485" y="2136796"/>
                  <a:pt x="1563329" y="2123768"/>
                </a:cubicBezTo>
                <a:cubicBezTo>
                  <a:pt x="1621031" y="2087704"/>
                  <a:pt x="1617852" y="2105370"/>
                  <a:pt x="1666567" y="2064774"/>
                </a:cubicBezTo>
                <a:cubicBezTo>
                  <a:pt x="1682590" y="2051421"/>
                  <a:pt x="1694790" y="2033882"/>
                  <a:pt x="1710813" y="2020529"/>
                </a:cubicBezTo>
                <a:cubicBezTo>
                  <a:pt x="1748935" y="1988761"/>
                  <a:pt x="1754957" y="1991066"/>
                  <a:pt x="1799303" y="1976284"/>
                </a:cubicBezTo>
                <a:cubicBezTo>
                  <a:pt x="1909091" y="1866496"/>
                  <a:pt x="1770103" y="2001313"/>
                  <a:pt x="1902542" y="1887794"/>
                </a:cubicBezTo>
                <a:cubicBezTo>
                  <a:pt x="1986251" y="1816044"/>
                  <a:pt x="1902920" y="1865483"/>
                  <a:pt x="2005780" y="1814052"/>
                </a:cubicBezTo>
                <a:cubicBezTo>
                  <a:pt x="2131022" y="1855797"/>
                  <a:pt x="1958026" y="1786547"/>
                  <a:pt x="2079522" y="1887794"/>
                </a:cubicBezTo>
                <a:cubicBezTo>
                  <a:pt x="2095094" y="1900770"/>
                  <a:pt x="2118851" y="1897626"/>
                  <a:pt x="2138516" y="1902542"/>
                </a:cubicBezTo>
                <a:cubicBezTo>
                  <a:pt x="2158180" y="1897626"/>
                  <a:pt x="2178878" y="1895779"/>
                  <a:pt x="2197509" y="1887794"/>
                </a:cubicBezTo>
                <a:cubicBezTo>
                  <a:pt x="2213801" y="1880812"/>
                  <a:pt x="2224374" y="1854821"/>
                  <a:pt x="2241755" y="1858297"/>
                </a:cubicBezTo>
                <a:cubicBezTo>
                  <a:pt x="2262175" y="1862381"/>
                  <a:pt x="2281169" y="1932296"/>
                  <a:pt x="2286000" y="1946787"/>
                </a:cubicBezTo>
                <a:lnTo>
                  <a:pt x="2396908" y="1943447"/>
                </a:lnTo>
                <a:lnTo>
                  <a:pt x="2423342" y="1922452"/>
                </a:lnTo>
                <a:cubicBezTo>
                  <a:pt x="2660424" y="1726412"/>
                  <a:pt x="2647387" y="1655567"/>
                  <a:pt x="2705753" y="1840544"/>
                </a:cubicBezTo>
                <a:lnTo>
                  <a:pt x="2720450" y="1887176"/>
                </a:lnTo>
                <a:lnTo>
                  <a:pt x="2743200" y="1873045"/>
                </a:lnTo>
                <a:cubicBezTo>
                  <a:pt x="2766773" y="1861258"/>
                  <a:pt x="2824388" y="1849849"/>
                  <a:pt x="2846438" y="1843549"/>
                </a:cubicBezTo>
                <a:cubicBezTo>
                  <a:pt x="2861386" y="1839278"/>
                  <a:pt x="2875935" y="1833716"/>
                  <a:pt x="2890684" y="1828800"/>
                </a:cubicBezTo>
                <a:cubicBezTo>
                  <a:pt x="2897328" y="1835444"/>
                  <a:pt x="2913291" y="1852853"/>
                  <a:pt x="2930673" y="1869114"/>
                </a:cubicBezTo>
                <a:lnTo>
                  <a:pt x="2955930" y="1890404"/>
                </a:lnTo>
                <a:lnTo>
                  <a:pt x="2978177" y="1881753"/>
                </a:lnTo>
                <a:cubicBezTo>
                  <a:pt x="3109767" y="1842369"/>
                  <a:pt x="2975280" y="1887990"/>
                  <a:pt x="3082968" y="1850390"/>
                </a:cubicBezTo>
                <a:lnTo>
                  <a:pt x="3102444" y="1867740"/>
                </a:lnTo>
                <a:lnTo>
                  <a:pt x="3128471" y="1861406"/>
                </a:lnTo>
                <a:cubicBezTo>
                  <a:pt x="3136476" y="1859474"/>
                  <a:pt x="3141406" y="1858297"/>
                  <a:pt x="3141406" y="1858297"/>
                </a:cubicBezTo>
                <a:cubicBezTo>
                  <a:pt x="3170903" y="1863213"/>
                  <a:pt x="3200198" y="1869551"/>
                  <a:pt x="3229897" y="1873045"/>
                </a:cubicBezTo>
                <a:lnTo>
                  <a:pt x="3230763" y="1873142"/>
                </a:lnTo>
                <a:lnTo>
                  <a:pt x="3322491" y="1850390"/>
                </a:lnTo>
                <a:cubicBezTo>
                  <a:pt x="3342450" y="1839936"/>
                  <a:pt x="3361859" y="1828236"/>
                  <a:pt x="3382371" y="1819027"/>
                </a:cubicBezTo>
                <a:cubicBezTo>
                  <a:pt x="3396874" y="1812516"/>
                  <a:pt x="3413167" y="1810738"/>
                  <a:pt x="3427281" y="1803346"/>
                </a:cubicBezTo>
                <a:cubicBezTo>
                  <a:pt x="3543370" y="1742545"/>
                  <a:pt x="3404213" y="1795721"/>
                  <a:pt x="3517103" y="1756302"/>
                </a:cubicBezTo>
                <a:cubicBezTo>
                  <a:pt x="3522093" y="1798118"/>
                  <a:pt x="3501527" y="1854327"/>
                  <a:pt x="3532073" y="1881753"/>
                </a:cubicBezTo>
                <a:cubicBezTo>
                  <a:pt x="3556034" y="1903268"/>
                  <a:pt x="3594831" y="1867399"/>
                  <a:pt x="3621894" y="1850390"/>
                </a:cubicBezTo>
                <a:cubicBezTo>
                  <a:pt x="3675617" y="1816625"/>
                  <a:pt x="3761836" y="1759709"/>
                  <a:pt x="3816506" y="1740621"/>
                </a:cubicBezTo>
                <a:lnTo>
                  <a:pt x="3861417" y="1724940"/>
                </a:lnTo>
                <a:cubicBezTo>
                  <a:pt x="3871396" y="1740621"/>
                  <a:pt x="3877307" y="1760210"/>
                  <a:pt x="3891356" y="1771984"/>
                </a:cubicBezTo>
                <a:cubicBezTo>
                  <a:pt x="3930770" y="1805012"/>
                  <a:pt x="4007787" y="1777346"/>
                  <a:pt x="4041058" y="1771984"/>
                </a:cubicBezTo>
                <a:cubicBezTo>
                  <a:pt x="4153367" y="1753885"/>
                  <a:pt x="4111070" y="1763218"/>
                  <a:pt x="4220700" y="1724940"/>
                </a:cubicBezTo>
                <a:cubicBezTo>
                  <a:pt x="4291953" y="1675182"/>
                  <a:pt x="4237609" y="1705513"/>
                  <a:pt x="4325492" y="1677896"/>
                </a:cubicBezTo>
                <a:cubicBezTo>
                  <a:pt x="4355720" y="1668397"/>
                  <a:pt x="4384069" y="1651209"/>
                  <a:pt x="4415312" y="1646534"/>
                </a:cubicBezTo>
                <a:cubicBezTo>
                  <a:pt x="4540472" y="1627803"/>
                  <a:pt x="4485872" y="1639816"/>
                  <a:pt x="4579984" y="1615171"/>
                </a:cubicBezTo>
                <a:cubicBezTo>
                  <a:pt x="4584974" y="1630852"/>
                  <a:pt x="4580304" y="1656075"/>
                  <a:pt x="4594955" y="1662214"/>
                </a:cubicBezTo>
                <a:cubicBezTo>
                  <a:pt x="4614058" y="1670218"/>
                  <a:pt x="4635570" y="1654101"/>
                  <a:pt x="4654835" y="1646534"/>
                </a:cubicBezTo>
                <a:cubicBezTo>
                  <a:pt x="4675730" y="1638325"/>
                  <a:pt x="4693996" y="1623852"/>
                  <a:pt x="4714716" y="1615171"/>
                </a:cubicBezTo>
                <a:cubicBezTo>
                  <a:pt x="4744018" y="1602893"/>
                  <a:pt x="4774596" y="1594262"/>
                  <a:pt x="4804537" y="1583808"/>
                </a:cubicBezTo>
                <a:lnTo>
                  <a:pt x="4849447" y="1568127"/>
                </a:lnTo>
                <a:cubicBezTo>
                  <a:pt x="4879388" y="1578581"/>
                  <a:pt x="4909328" y="1609945"/>
                  <a:pt x="4939269" y="1599490"/>
                </a:cubicBezTo>
                <a:cubicBezTo>
                  <a:pt x="4988648" y="1582247"/>
                  <a:pt x="5005330" y="1577445"/>
                  <a:pt x="5059030" y="1552445"/>
                </a:cubicBezTo>
                <a:cubicBezTo>
                  <a:pt x="5079422" y="1542951"/>
                  <a:pt x="5098398" y="1530291"/>
                  <a:pt x="5118910" y="1521084"/>
                </a:cubicBezTo>
                <a:cubicBezTo>
                  <a:pt x="5133414" y="1514572"/>
                  <a:pt x="5148648" y="1509943"/>
                  <a:pt x="5163820" y="1505402"/>
                </a:cubicBezTo>
                <a:cubicBezTo>
                  <a:pt x="5226342" y="1486689"/>
                  <a:pt x="5242955" y="1486360"/>
                  <a:pt x="5313522" y="1474039"/>
                </a:cubicBezTo>
                <a:cubicBezTo>
                  <a:pt x="5333483" y="1463585"/>
                  <a:pt x="5352233" y="1450069"/>
                  <a:pt x="5373403" y="1442677"/>
                </a:cubicBezTo>
                <a:cubicBezTo>
                  <a:pt x="5397542" y="1434249"/>
                  <a:pt x="5425003" y="1437820"/>
                  <a:pt x="5448254" y="1426995"/>
                </a:cubicBezTo>
                <a:cubicBezTo>
                  <a:pt x="5471054" y="1416381"/>
                  <a:pt x="5486471" y="1392918"/>
                  <a:pt x="5508134" y="1379952"/>
                </a:cubicBezTo>
                <a:cubicBezTo>
                  <a:pt x="5521835" y="1371751"/>
                  <a:pt x="5538541" y="1370782"/>
                  <a:pt x="5553045" y="1364271"/>
                </a:cubicBezTo>
                <a:cubicBezTo>
                  <a:pt x="5606226" y="1340396"/>
                  <a:pt x="5612733" y="1333043"/>
                  <a:pt x="5657836" y="1301545"/>
                </a:cubicBezTo>
                <a:cubicBezTo>
                  <a:pt x="5782412" y="1334170"/>
                  <a:pt x="5662336" y="1282350"/>
                  <a:pt x="5732687" y="1411314"/>
                </a:cubicBezTo>
                <a:cubicBezTo>
                  <a:pt x="5740516" y="1425666"/>
                  <a:pt x="5762425" y="1422454"/>
                  <a:pt x="5777597" y="1426995"/>
                </a:cubicBezTo>
                <a:cubicBezTo>
                  <a:pt x="5797380" y="1432916"/>
                  <a:pt x="5817518" y="1437450"/>
                  <a:pt x="5837478" y="1442677"/>
                </a:cubicBezTo>
                <a:cubicBezTo>
                  <a:pt x="5852448" y="1453131"/>
                  <a:pt x="5864642" y="1470941"/>
                  <a:pt x="5882389" y="1474039"/>
                </a:cubicBezTo>
                <a:cubicBezTo>
                  <a:pt x="5931006" y="1482527"/>
                  <a:pt x="6013979" y="1367560"/>
                  <a:pt x="6017120" y="1364271"/>
                </a:cubicBezTo>
                <a:cubicBezTo>
                  <a:pt x="6032091" y="1348590"/>
                  <a:pt x="6043096" y="1327145"/>
                  <a:pt x="6062031" y="1317227"/>
                </a:cubicBezTo>
                <a:cubicBezTo>
                  <a:pt x="6098636" y="1298055"/>
                  <a:pt x="6135082" y="1282208"/>
                  <a:pt x="6166822" y="1254501"/>
                </a:cubicBezTo>
                <a:cubicBezTo>
                  <a:pt x="6183086" y="1240304"/>
                  <a:pt x="6193225" y="1218228"/>
                  <a:pt x="6211732" y="1207458"/>
                </a:cubicBezTo>
                <a:cubicBezTo>
                  <a:pt x="6291499" y="1161038"/>
                  <a:pt x="6397778" y="1169612"/>
                  <a:pt x="6481195" y="1160414"/>
                </a:cubicBezTo>
                <a:cubicBezTo>
                  <a:pt x="6516286" y="1156545"/>
                  <a:pt x="6551270" y="1151345"/>
                  <a:pt x="6585987" y="1144732"/>
                </a:cubicBezTo>
                <a:cubicBezTo>
                  <a:pt x="6627343" y="1136856"/>
                  <a:pt x="6652297" y="1126807"/>
                  <a:pt x="6690778" y="1113371"/>
                </a:cubicBezTo>
                <a:cubicBezTo>
                  <a:pt x="6843858" y="1006469"/>
                  <a:pt x="6590819" y="1178510"/>
                  <a:pt x="6810539" y="1050645"/>
                </a:cubicBezTo>
                <a:cubicBezTo>
                  <a:pt x="6817684" y="1046488"/>
                  <a:pt x="6898068" y="979019"/>
                  <a:pt x="6915331" y="972239"/>
                </a:cubicBezTo>
                <a:cubicBezTo>
                  <a:pt x="6939155" y="962880"/>
                  <a:pt x="6965231" y="961785"/>
                  <a:pt x="6990182" y="956558"/>
                </a:cubicBezTo>
                <a:cubicBezTo>
                  <a:pt x="7079809" y="893967"/>
                  <a:pt x="7018389" y="932192"/>
                  <a:pt x="7184794" y="862470"/>
                </a:cubicBezTo>
                <a:cubicBezTo>
                  <a:pt x="7209744" y="852016"/>
                  <a:pt x="7233574" y="837935"/>
                  <a:pt x="7259645" y="831108"/>
                </a:cubicBezTo>
                <a:cubicBezTo>
                  <a:pt x="7279604" y="825881"/>
                  <a:pt x="7300260" y="822993"/>
                  <a:pt x="7319525" y="815426"/>
                </a:cubicBezTo>
                <a:cubicBezTo>
                  <a:pt x="7424504" y="774188"/>
                  <a:pt x="7337452" y="798197"/>
                  <a:pt x="7424316" y="752701"/>
                </a:cubicBezTo>
                <a:cubicBezTo>
                  <a:pt x="7438430" y="745310"/>
                  <a:pt x="7454257" y="742246"/>
                  <a:pt x="7469227" y="737019"/>
                </a:cubicBezTo>
                <a:cubicBezTo>
                  <a:pt x="7484196" y="721339"/>
                  <a:pt x="7496522" y="702278"/>
                  <a:pt x="7514137" y="689976"/>
                </a:cubicBezTo>
                <a:cubicBezTo>
                  <a:pt x="7566107" y="653684"/>
                  <a:pt x="7596698" y="645467"/>
                  <a:pt x="7648869" y="627251"/>
                </a:cubicBezTo>
                <a:lnTo>
                  <a:pt x="7738690" y="564526"/>
                </a:lnTo>
                <a:lnTo>
                  <a:pt x="7783600" y="533163"/>
                </a:lnTo>
                <a:cubicBezTo>
                  <a:pt x="7798570" y="538390"/>
                  <a:pt x="7812945" y="551563"/>
                  <a:pt x="7828510" y="548845"/>
                </a:cubicBezTo>
                <a:cubicBezTo>
                  <a:pt x="7846257" y="545747"/>
                  <a:pt x="7856715" y="524482"/>
                  <a:pt x="7873421" y="517482"/>
                </a:cubicBezTo>
                <a:cubicBezTo>
                  <a:pt x="7907150" y="503349"/>
                  <a:pt x="7943282" y="496573"/>
                  <a:pt x="7978212" y="486119"/>
                </a:cubicBezTo>
                <a:cubicBezTo>
                  <a:pt x="7994300" y="474885"/>
                  <a:pt x="8005832" y="466738"/>
                  <a:pt x="8013939" y="460956"/>
                </a:cubicBezTo>
                <a:lnTo>
                  <a:pt x="8028527" y="450404"/>
                </a:lnTo>
                <a:lnTo>
                  <a:pt x="8024903" y="453238"/>
                </a:lnTo>
                <a:cubicBezTo>
                  <a:pt x="8015776" y="460827"/>
                  <a:pt x="8006056" y="471536"/>
                  <a:pt x="8068032" y="439076"/>
                </a:cubicBezTo>
                <a:cubicBezTo>
                  <a:pt x="8084125" y="430647"/>
                  <a:pt x="8096097" y="414331"/>
                  <a:pt x="8112944" y="407713"/>
                </a:cubicBezTo>
                <a:cubicBezTo>
                  <a:pt x="8136768" y="398354"/>
                  <a:pt x="8163110" y="398497"/>
                  <a:pt x="8187794" y="392032"/>
                </a:cubicBezTo>
                <a:cubicBezTo>
                  <a:pt x="8203104" y="388023"/>
                  <a:pt x="8217532" y="380891"/>
                  <a:pt x="8232705" y="376350"/>
                </a:cubicBezTo>
                <a:cubicBezTo>
                  <a:pt x="8364313" y="336961"/>
                  <a:pt x="8229795" y="382593"/>
                  <a:pt x="8337496" y="344989"/>
                </a:cubicBezTo>
                <a:cubicBezTo>
                  <a:pt x="8352466" y="334535"/>
                  <a:pt x="8366314" y="322054"/>
                  <a:pt x="8382407" y="313626"/>
                </a:cubicBezTo>
                <a:cubicBezTo>
                  <a:pt x="8396521" y="306233"/>
                  <a:pt x="8412542" y="303748"/>
                  <a:pt x="8427317" y="297944"/>
                </a:cubicBezTo>
                <a:cubicBezTo>
                  <a:pt x="8452478" y="288060"/>
                  <a:pt x="8476484" y="274861"/>
                  <a:pt x="8502168" y="266582"/>
                </a:cubicBezTo>
                <a:cubicBezTo>
                  <a:pt x="8541498" y="253906"/>
                  <a:pt x="8582892" y="248850"/>
                  <a:pt x="8621930" y="235219"/>
                </a:cubicBezTo>
                <a:lnTo>
                  <a:pt x="8711750" y="203857"/>
                </a:lnTo>
                <a:cubicBezTo>
                  <a:pt x="8731710" y="209084"/>
                  <a:pt x="8751056" y="219538"/>
                  <a:pt x="8771631" y="219538"/>
                </a:cubicBezTo>
                <a:cubicBezTo>
                  <a:pt x="8811862" y="219538"/>
                  <a:pt x="8851810" y="211395"/>
                  <a:pt x="8891392" y="203857"/>
                </a:cubicBezTo>
                <a:cubicBezTo>
                  <a:pt x="8932048" y="196114"/>
                  <a:pt x="8958146" y="173889"/>
                  <a:pt x="8996183" y="156813"/>
                </a:cubicBezTo>
                <a:cubicBezTo>
                  <a:pt x="9010686" y="150302"/>
                  <a:pt x="9026124" y="146359"/>
                  <a:pt x="9041094" y="141132"/>
                </a:cubicBezTo>
                <a:cubicBezTo>
                  <a:pt x="9056064" y="130678"/>
                  <a:pt x="9069912" y="118198"/>
                  <a:pt x="9086004" y="109769"/>
                </a:cubicBezTo>
                <a:cubicBezTo>
                  <a:pt x="9116696" y="93694"/>
                  <a:pt x="9177291" y="84371"/>
                  <a:pt x="9205766" y="78407"/>
                </a:cubicBezTo>
                <a:cubicBezTo>
                  <a:pt x="9334806" y="24338"/>
                  <a:pt x="9227684" y="65127"/>
                  <a:pt x="9340496" y="31363"/>
                </a:cubicBezTo>
                <a:cubicBezTo>
                  <a:pt x="9355670" y="26822"/>
                  <a:pt x="9370004" y="19267"/>
                  <a:pt x="9385408" y="15681"/>
                </a:cubicBezTo>
                <a:cubicBezTo>
                  <a:pt x="9415038" y="8784"/>
                  <a:pt x="9445288" y="5227"/>
                  <a:pt x="94752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9441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5E95A1F-136F-49C6-8CFE-A4799F0C4B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8583" y="982639"/>
            <a:ext cx="5247449" cy="5141794"/>
          </a:xfrm>
          <a:custGeom>
            <a:avLst/>
            <a:gdLst>
              <a:gd name="connsiteX0" fmla="*/ 227745 w 6592529"/>
              <a:gd name="connsiteY0" fmla="*/ 6263823 h 6459792"/>
              <a:gd name="connsiteX1" fmla="*/ 213064 w 6592529"/>
              <a:gd name="connsiteY1" fmla="*/ 6273703 h 6459792"/>
              <a:gd name="connsiteX2" fmla="*/ 117988 w 6592529"/>
              <a:gd name="connsiteY2" fmla="*/ 6327058 h 6459792"/>
              <a:gd name="connsiteX3" fmla="*/ 0 w 6592529"/>
              <a:gd name="connsiteY3" fmla="*/ 6386051 h 6459792"/>
              <a:gd name="connsiteX4" fmla="*/ 208701 w 6592529"/>
              <a:gd name="connsiteY4" fmla="*/ 6268642 h 6459792"/>
              <a:gd name="connsiteX5" fmla="*/ 368712 w 6592529"/>
              <a:gd name="connsiteY5" fmla="*/ 6209069 h 6459792"/>
              <a:gd name="connsiteX6" fmla="*/ 324465 w 6592529"/>
              <a:gd name="connsiteY6" fmla="*/ 6238567 h 6459792"/>
              <a:gd name="connsiteX7" fmla="*/ 254784 w 6592529"/>
              <a:gd name="connsiteY7" fmla="*/ 6256981 h 6459792"/>
              <a:gd name="connsiteX8" fmla="*/ 227745 w 6592529"/>
              <a:gd name="connsiteY8" fmla="*/ 6263823 h 6459792"/>
              <a:gd name="connsiteX9" fmla="*/ 235663 w 6592529"/>
              <a:gd name="connsiteY9" fmla="*/ 6258495 h 6459792"/>
              <a:gd name="connsiteX10" fmla="*/ 265471 w 6592529"/>
              <a:gd name="connsiteY10" fmla="*/ 6238567 h 6459792"/>
              <a:gd name="connsiteX11" fmla="*/ 309717 w 6592529"/>
              <a:gd name="connsiteY11" fmla="*/ 6223819 h 6459792"/>
              <a:gd name="connsiteX12" fmla="*/ 368710 w 6592529"/>
              <a:gd name="connsiteY12" fmla="*/ 6209070 h 6459792"/>
              <a:gd name="connsiteX13" fmla="*/ 2148767 w 6592529"/>
              <a:gd name="connsiteY13" fmla="*/ 5107803 h 6459792"/>
              <a:gd name="connsiteX14" fmla="*/ 2139987 w 6592529"/>
              <a:gd name="connsiteY14" fmla="*/ 5116966 h 6459792"/>
              <a:gd name="connsiteX15" fmla="*/ 2139170 w 6592529"/>
              <a:gd name="connsiteY15" fmla="*/ 5117619 h 6459792"/>
              <a:gd name="connsiteX16" fmla="*/ 4072263 w 6592529"/>
              <a:gd name="connsiteY16" fmla="*/ 5022603 h 6459792"/>
              <a:gd name="connsiteX17" fmla="*/ 4071635 w 6592529"/>
              <a:gd name="connsiteY17" fmla="*/ 5022733 h 6459792"/>
              <a:gd name="connsiteX18" fmla="*/ 4070166 w 6592529"/>
              <a:gd name="connsiteY18" fmla="*/ 5022848 h 6459792"/>
              <a:gd name="connsiteX19" fmla="*/ 5617785 w 6592529"/>
              <a:gd name="connsiteY19" fmla="*/ 3389917 h 6459792"/>
              <a:gd name="connsiteX20" fmla="*/ 5586989 w 6592529"/>
              <a:gd name="connsiteY20" fmla="*/ 3420714 h 6459792"/>
              <a:gd name="connsiteX21" fmla="*/ 5576723 w 6592529"/>
              <a:gd name="connsiteY21" fmla="*/ 3461776 h 6459792"/>
              <a:gd name="connsiteX22" fmla="*/ 5607520 w 6592529"/>
              <a:gd name="connsiteY22" fmla="*/ 3472041 h 6459792"/>
              <a:gd name="connsiteX23" fmla="*/ 5586988 w 6592529"/>
              <a:gd name="connsiteY23" fmla="*/ 3574696 h 6459792"/>
              <a:gd name="connsiteX24" fmla="*/ 5566457 w 6592529"/>
              <a:gd name="connsiteY24" fmla="*/ 3708146 h 6459792"/>
              <a:gd name="connsiteX25" fmla="*/ 5545926 w 6592529"/>
              <a:gd name="connsiteY25" fmla="*/ 3738943 h 6459792"/>
              <a:gd name="connsiteX26" fmla="*/ 5504865 w 6592529"/>
              <a:gd name="connsiteY26" fmla="*/ 3831332 h 6459792"/>
              <a:gd name="connsiteX27" fmla="*/ 5494600 w 6592529"/>
              <a:gd name="connsiteY27" fmla="*/ 3862128 h 6459792"/>
              <a:gd name="connsiteX28" fmla="*/ 5453538 w 6592529"/>
              <a:gd name="connsiteY28" fmla="*/ 3944252 h 6459792"/>
              <a:gd name="connsiteX29" fmla="*/ 5463803 w 6592529"/>
              <a:gd name="connsiteY29" fmla="*/ 3975048 h 6459792"/>
              <a:gd name="connsiteX30" fmla="*/ 5525396 w 6592529"/>
              <a:gd name="connsiteY30" fmla="*/ 3954518 h 6459792"/>
              <a:gd name="connsiteX31" fmla="*/ 5556192 w 6592529"/>
              <a:gd name="connsiteY31" fmla="*/ 3933987 h 6459792"/>
              <a:gd name="connsiteX32" fmla="*/ 5585767 w 6592529"/>
              <a:gd name="connsiteY32" fmla="*/ 3924715 h 6459792"/>
              <a:gd name="connsiteX33" fmla="*/ 5583281 w 6592529"/>
              <a:gd name="connsiteY33" fmla="*/ 3926570 h 6459792"/>
              <a:gd name="connsiteX34" fmla="*/ 5582879 w 6592529"/>
              <a:gd name="connsiteY34" fmla="*/ 3926849 h 6459792"/>
              <a:gd name="connsiteX35" fmla="*/ 5581922 w 6592529"/>
              <a:gd name="connsiteY35" fmla="*/ 3927585 h 6459792"/>
              <a:gd name="connsiteX36" fmla="*/ 5583281 w 6592529"/>
              <a:gd name="connsiteY36" fmla="*/ 3926570 h 6459792"/>
              <a:gd name="connsiteX37" fmla="*/ 5593283 w 6592529"/>
              <a:gd name="connsiteY37" fmla="*/ 3919664 h 6459792"/>
              <a:gd name="connsiteX38" fmla="*/ 5617785 w 6592529"/>
              <a:gd name="connsiteY38" fmla="*/ 3903190 h 6459792"/>
              <a:gd name="connsiteX39" fmla="*/ 5566457 w 6592529"/>
              <a:gd name="connsiteY39" fmla="*/ 3964783 h 6459792"/>
              <a:gd name="connsiteX40" fmla="*/ 5515130 w 6592529"/>
              <a:gd name="connsiteY40" fmla="*/ 4026375 h 6459792"/>
              <a:gd name="connsiteX41" fmla="*/ 5484334 w 6592529"/>
              <a:gd name="connsiteY41" fmla="*/ 4057172 h 6459792"/>
              <a:gd name="connsiteX42" fmla="*/ 5453538 w 6592529"/>
              <a:gd name="connsiteY42" fmla="*/ 4098234 h 6459792"/>
              <a:gd name="connsiteX43" fmla="*/ 5422741 w 6592529"/>
              <a:gd name="connsiteY43" fmla="*/ 4129030 h 6459792"/>
              <a:gd name="connsiteX44" fmla="*/ 5402210 w 6592529"/>
              <a:gd name="connsiteY44" fmla="*/ 4159826 h 6459792"/>
              <a:gd name="connsiteX45" fmla="*/ 5371414 w 6592529"/>
              <a:gd name="connsiteY45" fmla="*/ 4190622 h 6459792"/>
              <a:gd name="connsiteX46" fmla="*/ 5350883 w 6592529"/>
              <a:gd name="connsiteY46" fmla="*/ 4221419 h 6459792"/>
              <a:gd name="connsiteX47" fmla="*/ 5330352 w 6592529"/>
              <a:gd name="connsiteY47" fmla="*/ 4262481 h 6459792"/>
              <a:gd name="connsiteX48" fmla="*/ 5299556 w 6592529"/>
              <a:gd name="connsiteY48" fmla="*/ 4283012 h 6459792"/>
              <a:gd name="connsiteX49" fmla="*/ 5237963 w 6592529"/>
              <a:gd name="connsiteY49" fmla="*/ 4365135 h 6459792"/>
              <a:gd name="connsiteX50" fmla="*/ 5155840 w 6592529"/>
              <a:gd name="connsiteY50" fmla="*/ 4447259 h 6459792"/>
              <a:gd name="connsiteX51" fmla="*/ 5083981 w 6592529"/>
              <a:gd name="connsiteY51" fmla="*/ 4498586 h 6459792"/>
              <a:gd name="connsiteX52" fmla="*/ 5063450 w 6592529"/>
              <a:gd name="connsiteY52" fmla="*/ 4529382 h 6459792"/>
              <a:gd name="connsiteX53" fmla="*/ 5032654 w 6592529"/>
              <a:gd name="connsiteY53" fmla="*/ 4549913 h 6459792"/>
              <a:gd name="connsiteX54" fmla="*/ 4960796 w 6592529"/>
              <a:gd name="connsiteY54" fmla="*/ 4601241 h 6459792"/>
              <a:gd name="connsiteX55" fmla="*/ 4981327 w 6592529"/>
              <a:gd name="connsiteY55" fmla="*/ 4539648 h 6459792"/>
              <a:gd name="connsiteX56" fmla="*/ 5001858 w 6592529"/>
              <a:gd name="connsiteY56" fmla="*/ 4508851 h 6459792"/>
              <a:gd name="connsiteX57" fmla="*/ 4940265 w 6592529"/>
              <a:gd name="connsiteY57" fmla="*/ 4529382 h 6459792"/>
              <a:gd name="connsiteX58" fmla="*/ 4909469 w 6592529"/>
              <a:gd name="connsiteY58" fmla="*/ 4549913 h 6459792"/>
              <a:gd name="connsiteX59" fmla="*/ 4868407 w 6592529"/>
              <a:gd name="connsiteY59" fmla="*/ 4642302 h 6459792"/>
              <a:gd name="connsiteX60" fmla="*/ 4858142 w 6592529"/>
              <a:gd name="connsiteY60" fmla="*/ 4673099 h 6459792"/>
              <a:gd name="connsiteX61" fmla="*/ 4847876 w 6592529"/>
              <a:gd name="connsiteY61" fmla="*/ 4703895 h 6459792"/>
              <a:gd name="connsiteX62" fmla="*/ 4837611 w 6592529"/>
              <a:gd name="connsiteY62" fmla="*/ 4744957 h 6459792"/>
              <a:gd name="connsiteX63" fmla="*/ 4786284 w 6592529"/>
              <a:gd name="connsiteY63" fmla="*/ 4796284 h 6459792"/>
              <a:gd name="connsiteX64" fmla="*/ 4765753 w 6592529"/>
              <a:gd name="connsiteY64" fmla="*/ 4827080 h 6459792"/>
              <a:gd name="connsiteX65" fmla="*/ 4693894 w 6592529"/>
              <a:gd name="connsiteY65" fmla="*/ 4888673 h 6459792"/>
              <a:gd name="connsiteX66" fmla="*/ 4663098 w 6592529"/>
              <a:gd name="connsiteY66" fmla="*/ 4950266 h 6459792"/>
              <a:gd name="connsiteX67" fmla="*/ 4652833 w 6592529"/>
              <a:gd name="connsiteY67" fmla="*/ 4981062 h 6459792"/>
              <a:gd name="connsiteX68" fmla="*/ 4591240 w 6592529"/>
              <a:gd name="connsiteY68" fmla="*/ 5022124 h 6459792"/>
              <a:gd name="connsiteX69" fmla="*/ 4570709 w 6592529"/>
              <a:gd name="connsiteY69" fmla="*/ 5052920 h 6459792"/>
              <a:gd name="connsiteX70" fmla="*/ 4509116 w 6592529"/>
              <a:gd name="connsiteY70" fmla="*/ 5104247 h 6459792"/>
              <a:gd name="connsiteX71" fmla="*/ 4426993 w 6592529"/>
              <a:gd name="connsiteY71" fmla="*/ 5206902 h 6459792"/>
              <a:gd name="connsiteX72" fmla="*/ 4375665 w 6592529"/>
              <a:gd name="connsiteY72" fmla="*/ 5268495 h 6459792"/>
              <a:gd name="connsiteX73" fmla="*/ 4355135 w 6592529"/>
              <a:gd name="connsiteY73" fmla="*/ 5299291 h 6459792"/>
              <a:gd name="connsiteX74" fmla="*/ 4314073 w 6592529"/>
              <a:gd name="connsiteY74" fmla="*/ 5340353 h 6459792"/>
              <a:gd name="connsiteX75" fmla="*/ 4283277 w 6592529"/>
              <a:gd name="connsiteY75" fmla="*/ 5381414 h 6459792"/>
              <a:gd name="connsiteX76" fmla="*/ 4252480 w 6592529"/>
              <a:gd name="connsiteY76" fmla="*/ 5401945 h 6459792"/>
              <a:gd name="connsiteX77" fmla="*/ 4211418 w 6592529"/>
              <a:gd name="connsiteY77" fmla="*/ 5432741 h 6459792"/>
              <a:gd name="connsiteX78" fmla="*/ 4180622 w 6592529"/>
              <a:gd name="connsiteY78" fmla="*/ 5453273 h 6459792"/>
              <a:gd name="connsiteX79" fmla="*/ 4119030 w 6592529"/>
              <a:gd name="connsiteY79" fmla="*/ 5504600 h 6459792"/>
              <a:gd name="connsiteX80" fmla="*/ 4098499 w 6592529"/>
              <a:gd name="connsiteY80" fmla="*/ 5535396 h 6459792"/>
              <a:gd name="connsiteX81" fmla="*/ 4067702 w 6592529"/>
              <a:gd name="connsiteY81" fmla="*/ 5555927 h 6459792"/>
              <a:gd name="connsiteX82" fmla="*/ 4036906 w 6592529"/>
              <a:gd name="connsiteY82" fmla="*/ 5586723 h 6459792"/>
              <a:gd name="connsiteX83" fmla="*/ 4047171 w 6592529"/>
              <a:gd name="connsiteY83" fmla="*/ 5555927 h 6459792"/>
              <a:gd name="connsiteX84" fmla="*/ 4088233 w 6592529"/>
              <a:gd name="connsiteY84" fmla="*/ 5494335 h 6459792"/>
              <a:gd name="connsiteX85" fmla="*/ 4047171 w 6592529"/>
              <a:gd name="connsiteY85" fmla="*/ 5484069 h 6459792"/>
              <a:gd name="connsiteX86" fmla="*/ 3965048 w 6592529"/>
              <a:gd name="connsiteY86" fmla="*/ 5514865 h 6459792"/>
              <a:gd name="connsiteX87" fmla="*/ 3903455 w 6592529"/>
              <a:gd name="connsiteY87" fmla="*/ 5555927 h 6459792"/>
              <a:gd name="connsiteX88" fmla="*/ 3872658 w 6592529"/>
              <a:gd name="connsiteY88" fmla="*/ 5576458 h 6459792"/>
              <a:gd name="connsiteX89" fmla="*/ 3852128 w 6592529"/>
              <a:gd name="connsiteY89" fmla="*/ 5607254 h 6459792"/>
              <a:gd name="connsiteX90" fmla="*/ 3882924 w 6592529"/>
              <a:gd name="connsiteY90" fmla="*/ 5627785 h 6459792"/>
              <a:gd name="connsiteX91" fmla="*/ 3841862 w 6592529"/>
              <a:gd name="connsiteY91" fmla="*/ 5709909 h 6459792"/>
              <a:gd name="connsiteX92" fmla="*/ 3811066 w 6592529"/>
              <a:gd name="connsiteY92" fmla="*/ 5740705 h 6459792"/>
              <a:gd name="connsiteX93" fmla="*/ 3749474 w 6592529"/>
              <a:gd name="connsiteY93" fmla="*/ 5781766 h 6459792"/>
              <a:gd name="connsiteX94" fmla="*/ 3687880 w 6592529"/>
              <a:gd name="connsiteY94" fmla="*/ 5874156 h 6459792"/>
              <a:gd name="connsiteX95" fmla="*/ 3667350 w 6592529"/>
              <a:gd name="connsiteY95" fmla="*/ 5904952 h 6459792"/>
              <a:gd name="connsiteX96" fmla="*/ 3636553 w 6592529"/>
              <a:gd name="connsiteY96" fmla="*/ 5935748 h 6459792"/>
              <a:gd name="connsiteX97" fmla="*/ 3585227 w 6592529"/>
              <a:gd name="connsiteY97" fmla="*/ 5987075 h 6459792"/>
              <a:gd name="connsiteX98" fmla="*/ 3533899 w 6592529"/>
              <a:gd name="connsiteY98" fmla="*/ 6048669 h 6459792"/>
              <a:gd name="connsiteX99" fmla="*/ 3451776 w 6592529"/>
              <a:gd name="connsiteY99" fmla="*/ 6089730 h 6459792"/>
              <a:gd name="connsiteX100" fmla="*/ 3410714 w 6592529"/>
              <a:gd name="connsiteY100" fmla="*/ 6120526 h 6459792"/>
              <a:gd name="connsiteX101" fmla="*/ 3379917 w 6592529"/>
              <a:gd name="connsiteY101" fmla="*/ 6130792 h 6459792"/>
              <a:gd name="connsiteX102" fmla="*/ 3349121 w 6592529"/>
              <a:gd name="connsiteY102" fmla="*/ 6151322 h 6459792"/>
              <a:gd name="connsiteX103" fmla="*/ 3359386 w 6592529"/>
              <a:gd name="connsiteY103" fmla="*/ 6120526 h 6459792"/>
              <a:gd name="connsiteX104" fmla="*/ 3328590 w 6592529"/>
              <a:gd name="connsiteY104" fmla="*/ 6130792 h 6459792"/>
              <a:gd name="connsiteX105" fmla="*/ 3266998 w 6592529"/>
              <a:gd name="connsiteY105" fmla="*/ 6182119 h 6459792"/>
              <a:gd name="connsiteX106" fmla="*/ 3236201 w 6592529"/>
              <a:gd name="connsiteY106" fmla="*/ 6192385 h 6459792"/>
              <a:gd name="connsiteX107" fmla="*/ 3174608 w 6592529"/>
              <a:gd name="connsiteY107" fmla="*/ 6233446 h 6459792"/>
              <a:gd name="connsiteX108" fmla="*/ 3123281 w 6592529"/>
              <a:gd name="connsiteY108" fmla="*/ 6284773 h 6459792"/>
              <a:gd name="connsiteX109" fmla="*/ 3092485 w 6592529"/>
              <a:gd name="connsiteY109" fmla="*/ 6295039 h 6459792"/>
              <a:gd name="connsiteX110" fmla="*/ 3030892 w 6592529"/>
              <a:gd name="connsiteY110" fmla="*/ 6336101 h 6459792"/>
              <a:gd name="connsiteX111" fmla="*/ 2907707 w 6592529"/>
              <a:gd name="connsiteY111" fmla="*/ 6387428 h 6459792"/>
              <a:gd name="connsiteX112" fmla="*/ 2866645 w 6592529"/>
              <a:gd name="connsiteY112" fmla="*/ 6407959 h 6459792"/>
              <a:gd name="connsiteX113" fmla="*/ 2835849 w 6592529"/>
              <a:gd name="connsiteY113" fmla="*/ 6428490 h 6459792"/>
              <a:gd name="connsiteX114" fmla="*/ 2794787 w 6592529"/>
              <a:gd name="connsiteY114" fmla="*/ 6438755 h 6459792"/>
              <a:gd name="connsiteX115" fmla="*/ 2753725 w 6592529"/>
              <a:gd name="connsiteY115" fmla="*/ 6459286 h 6459792"/>
              <a:gd name="connsiteX116" fmla="*/ 2722929 w 6592529"/>
              <a:gd name="connsiteY116" fmla="*/ 6449021 h 6459792"/>
              <a:gd name="connsiteX117" fmla="*/ 2763991 w 6592529"/>
              <a:gd name="connsiteY117" fmla="*/ 6428490 h 6459792"/>
              <a:gd name="connsiteX118" fmla="*/ 2825584 w 6592529"/>
              <a:gd name="connsiteY118" fmla="*/ 6377163 h 6459792"/>
              <a:gd name="connsiteX119" fmla="*/ 3010361 w 6592529"/>
              <a:gd name="connsiteY119" fmla="*/ 6274508 h 6459792"/>
              <a:gd name="connsiteX120" fmla="*/ 3061689 w 6592529"/>
              <a:gd name="connsiteY120" fmla="*/ 6253977 h 6459792"/>
              <a:gd name="connsiteX121" fmla="*/ 3123281 w 6592529"/>
              <a:gd name="connsiteY121" fmla="*/ 6202650 h 6459792"/>
              <a:gd name="connsiteX122" fmla="*/ 3092485 w 6592529"/>
              <a:gd name="connsiteY122" fmla="*/ 6223181 h 6459792"/>
              <a:gd name="connsiteX123" fmla="*/ 3061689 w 6592529"/>
              <a:gd name="connsiteY123" fmla="*/ 6212916 h 6459792"/>
              <a:gd name="connsiteX124" fmla="*/ 3102750 w 6592529"/>
              <a:gd name="connsiteY124" fmla="*/ 6151322 h 6459792"/>
              <a:gd name="connsiteX125" fmla="*/ 3123281 w 6592529"/>
              <a:gd name="connsiteY125" fmla="*/ 6120526 h 6459792"/>
              <a:gd name="connsiteX126" fmla="*/ 3215670 w 6592529"/>
              <a:gd name="connsiteY126" fmla="*/ 6017872 h 6459792"/>
              <a:gd name="connsiteX127" fmla="*/ 3154077 w 6592529"/>
              <a:gd name="connsiteY127" fmla="*/ 6007606 h 6459792"/>
              <a:gd name="connsiteX128" fmla="*/ 3020627 w 6592529"/>
              <a:gd name="connsiteY128" fmla="*/ 6069199 h 6459792"/>
              <a:gd name="connsiteX129" fmla="*/ 2989830 w 6592529"/>
              <a:gd name="connsiteY129" fmla="*/ 6089730 h 6459792"/>
              <a:gd name="connsiteX130" fmla="*/ 2928238 w 6592529"/>
              <a:gd name="connsiteY130" fmla="*/ 6130792 h 6459792"/>
              <a:gd name="connsiteX131" fmla="*/ 2979565 w 6592529"/>
              <a:gd name="connsiteY131" fmla="*/ 6048669 h 6459792"/>
              <a:gd name="connsiteX132" fmla="*/ 3020627 w 6592529"/>
              <a:gd name="connsiteY132" fmla="*/ 5997341 h 6459792"/>
              <a:gd name="connsiteX133" fmla="*/ 3030892 w 6592529"/>
              <a:gd name="connsiteY133" fmla="*/ 5966544 h 6459792"/>
              <a:gd name="connsiteX134" fmla="*/ 3082220 w 6592529"/>
              <a:gd name="connsiteY134" fmla="*/ 5935748 h 6459792"/>
              <a:gd name="connsiteX135" fmla="*/ 2876911 w 6592529"/>
              <a:gd name="connsiteY135" fmla="*/ 5987075 h 6459792"/>
              <a:gd name="connsiteX136" fmla="*/ 3328590 w 6592529"/>
              <a:gd name="connsiteY136" fmla="*/ 5822828 h 6459792"/>
              <a:gd name="connsiteX137" fmla="*/ 3349121 w 6592529"/>
              <a:gd name="connsiteY137" fmla="*/ 5761236 h 6459792"/>
              <a:gd name="connsiteX138" fmla="*/ 3420979 w 6592529"/>
              <a:gd name="connsiteY138" fmla="*/ 5679112 h 6459792"/>
              <a:gd name="connsiteX139" fmla="*/ 3441510 w 6592529"/>
              <a:gd name="connsiteY139" fmla="*/ 5566192 h 6459792"/>
              <a:gd name="connsiteX140" fmla="*/ 3451776 w 6592529"/>
              <a:gd name="connsiteY140" fmla="*/ 5535396 h 6459792"/>
              <a:gd name="connsiteX141" fmla="*/ 3482572 w 6592529"/>
              <a:gd name="connsiteY141" fmla="*/ 5525131 h 6459792"/>
              <a:gd name="connsiteX142" fmla="*/ 3523633 w 6592529"/>
              <a:gd name="connsiteY142" fmla="*/ 5463537 h 6459792"/>
              <a:gd name="connsiteX143" fmla="*/ 3585227 w 6592529"/>
              <a:gd name="connsiteY143" fmla="*/ 5391680 h 6459792"/>
              <a:gd name="connsiteX144" fmla="*/ 3626288 w 6592529"/>
              <a:gd name="connsiteY144" fmla="*/ 5330087 h 6459792"/>
              <a:gd name="connsiteX145" fmla="*/ 3646819 w 6592529"/>
              <a:gd name="connsiteY145" fmla="*/ 5299290 h 6459792"/>
              <a:gd name="connsiteX146" fmla="*/ 3708411 w 6592529"/>
              <a:gd name="connsiteY146" fmla="*/ 5247963 h 6459792"/>
              <a:gd name="connsiteX147" fmla="*/ 3698146 w 6592529"/>
              <a:gd name="connsiteY147" fmla="*/ 5206902 h 6459792"/>
              <a:gd name="connsiteX148" fmla="*/ 3718677 w 6592529"/>
              <a:gd name="connsiteY148" fmla="*/ 5165840 h 6459792"/>
              <a:gd name="connsiteX149" fmla="*/ 3770005 w 6592529"/>
              <a:gd name="connsiteY149" fmla="*/ 5104247 h 6459792"/>
              <a:gd name="connsiteX150" fmla="*/ 3811066 w 6592529"/>
              <a:gd name="connsiteY150" fmla="*/ 5042655 h 6459792"/>
              <a:gd name="connsiteX151" fmla="*/ 3872658 w 6592529"/>
              <a:gd name="connsiteY151" fmla="*/ 5001593 h 6459792"/>
              <a:gd name="connsiteX152" fmla="*/ 3893190 w 6592529"/>
              <a:gd name="connsiteY152" fmla="*/ 5032389 h 6459792"/>
              <a:gd name="connsiteX153" fmla="*/ 3903455 w 6592529"/>
              <a:gd name="connsiteY153" fmla="*/ 5083716 h 6459792"/>
              <a:gd name="connsiteX154" fmla="*/ 3985579 w 6592529"/>
              <a:gd name="connsiteY154" fmla="*/ 5073451 h 6459792"/>
              <a:gd name="connsiteX155" fmla="*/ 4016375 w 6592529"/>
              <a:gd name="connsiteY155" fmla="*/ 5063185 h 6459792"/>
              <a:gd name="connsiteX156" fmla="*/ 4057437 w 6592529"/>
              <a:gd name="connsiteY156" fmla="*/ 5052920 h 6459792"/>
              <a:gd name="connsiteX157" fmla="*/ 4075927 w 6592529"/>
              <a:gd name="connsiteY157" fmla="*/ 5022174 h 6459792"/>
              <a:gd name="connsiteX158" fmla="*/ 4072263 w 6592529"/>
              <a:gd name="connsiteY158" fmla="*/ 5022603 h 6459792"/>
              <a:gd name="connsiteX159" fmla="*/ 4086026 w 6592529"/>
              <a:gd name="connsiteY159" fmla="*/ 5019758 h 6459792"/>
              <a:gd name="connsiteX160" fmla="*/ 4119030 w 6592529"/>
              <a:gd name="connsiteY160" fmla="*/ 5011858 h 6459792"/>
              <a:gd name="connsiteX161" fmla="*/ 4180622 w 6592529"/>
              <a:gd name="connsiteY161" fmla="*/ 4950266 h 6459792"/>
              <a:gd name="connsiteX162" fmla="*/ 4211418 w 6592529"/>
              <a:gd name="connsiteY162" fmla="*/ 4919469 h 6459792"/>
              <a:gd name="connsiteX163" fmla="*/ 4221684 w 6592529"/>
              <a:gd name="connsiteY163" fmla="*/ 4888673 h 6459792"/>
              <a:gd name="connsiteX164" fmla="*/ 4314073 w 6592529"/>
              <a:gd name="connsiteY164" fmla="*/ 4827080 h 6459792"/>
              <a:gd name="connsiteX165" fmla="*/ 4375665 w 6592529"/>
              <a:gd name="connsiteY165" fmla="*/ 4765488 h 6459792"/>
              <a:gd name="connsiteX166" fmla="*/ 4406462 w 6592529"/>
              <a:gd name="connsiteY166" fmla="*/ 4734691 h 6459792"/>
              <a:gd name="connsiteX167" fmla="*/ 4426993 w 6592529"/>
              <a:gd name="connsiteY167" fmla="*/ 4703895 h 6459792"/>
              <a:gd name="connsiteX168" fmla="*/ 4303808 w 6592529"/>
              <a:gd name="connsiteY168" fmla="*/ 4714160 h 6459792"/>
              <a:gd name="connsiteX169" fmla="*/ 4314073 w 6592529"/>
              <a:gd name="connsiteY169" fmla="*/ 4683364 h 6459792"/>
              <a:gd name="connsiteX170" fmla="*/ 4344869 w 6592529"/>
              <a:gd name="connsiteY170" fmla="*/ 4662833 h 6459792"/>
              <a:gd name="connsiteX171" fmla="*/ 4375665 w 6592529"/>
              <a:gd name="connsiteY171" fmla="*/ 4632037 h 6459792"/>
              <a:gd name="connsiteX172" fmla="*/ 4396196 w 6592529"/>
              <a:gd name="connsiteY172" fmla="*/ 4590975 h 6459792"/>
              <a:gd name="connsiteX173" fmla="*/ 4416727 w 6592529"/>
              <a:gd name="connsiteY173" fmla="*/ 4560178 h 6459792"/>
              <a:gd name="connsiteX174" fmla="*/ 4437259 w 6592529"/>
              <a:gd name="connsiteY174" fmla="*/ 4519117 h 6459792"/>
              <a:gd name="connsiteX175" fmla="*/ 4498851 w 6592529"/>
              <a:gd name="connsiteY175" fmla="*/ 4447259 h 6459792"/>
              <a:gd name="connsiteX176" fmla="*/ 4509116 w 6592529"/>
              <a:gd name="connsiteY176" fmla="*/ 4416462 h 6459792"/>
              <a:gd name="connsiteX177" fmla="*/ 4519382 w 6592529"/>
              <a:gd name="connsiteY177" fmla="*/ 4375400 h 6459792"/>
              <a:gd name="connsiteX178" fmla="*/ 4580974 w 6592529"/>
              <a:gd name="connsiteY178" fmla="*/ 4303543 h 6459792"/>
              <a:gd name="connsiteX179" fmla="*/ 4591240 w 6592529"/>
              <a:gd name="connsiteY179" fmla="*/ 4262481 h 6459792"/>
              <a:gd name="connsiteX180" fmla="*/ 4642567 w 6592529"/>
              <a:gd name="connsiteY180" fmla="*/ 4262481 h 6459792"/>
              <a:gd name="connsiteX181" fmla="*/ 4652833 w 6592529"/>
              <a:gd name="connsiteY181" fmla="*/ 4293277 h 6459792"/>
              <a:gd name="connsiteX182" fmla="*/ 4683629 w 6592529"/>
              <a:gd name="connsiteY182" fmla="*/ 4303543 h 6459792"/>
              <a:gd name="connsiteX183" fmla="*/ 4724691 w 6592529"/>
              <a:gd name="connsiteY183" fmla="*/ 4365135 h 6459792"/>
              <a:gd name="connsiteX184" fmla="*/ 4755487 w 6592529"/>
              <a:gd name="connsiteY184" fmla="*/ 4324073 h 6459792"/>
              <a:gd name="connsiteX185" fmla="*/ 4786284 w 6592529"/>
              <a:gd name="connsiteY185" fmla="*/ 4293277 h 6459792"/>
              <a:gd name="connsiteX186" fmla="*/ 4827345 w 6592529"/>
              <a:gd name="connsiteY186" fmla="*/ 4231684 h 6459792"/>
              <a:gd name="connsiteX187" fmla="*/ 4868407 w 6592529"/>
              <a:gd name="connsiteY187" fmla="*/ 4180357 h 6459792"/>
              <a:gd name="connsiteX188" fmla="*/ 4888938 w 6592529"/>
              <a:gd name="connsiteY188" fmla="*/ 4149561 h 6459792"/>
              <a:gd name="connsiteX189" fmla="*/ 4919734 w 6592529"/>
              <a:gd name="connsiteY189" fmla="*/ 4118765 h 6459792"/>
              <a:gd name="connsiteX190" fmla="*/ 4971062 w 6592529"/>
              <a:gd name="connsiteY190" fmla="*/ 4067437 h 6459792"/>
              <a:gd name="connsiteX191" fmla="*/ 5032654 w 6592529"/>
              <a:gd name="connsiteY191" fmla="*/ 4016110 h 6459792"/>
              <a:gd name="connsiteX192" fmla="*/ 5083981 w 6592529"/>
              <a:gd name="connsiteY192" fmla="*/ 3954518 h 6459792"/>
              <a:gd name="connsiteX193" fmla="*/ 5094247 w 6592529"/>
              <a:gd name="connsiteY193" fmla="*/ 3985314 h 6459792"/>
              <a:gd name="connsiteX194" fmla="*/ 5196901 w 6592529"/>
              <a:gd name="connsiteY194" fmla="*/ 3985314 h 6459792"/>
              <a:gd name="connsiteX195" fmla="*/ 5227697 w 6592529"/>
              <a:gd name="connsiteY195" fmla="*/ 3944252 h 6459792"/>
              <a:gd name="connsiteX196" fmla="*/ 5237963 w 6592529"/>
              <a:gd name="connsiteY196" fmla="*/ 3913456 h 6459792"/>
              <a:gd name="connsiteX197" fmla="*/ 5258494 w 6592529"/>
              <a:gd name="connsiteY197" fmla="*/ 3872393 h 6459792"/>
              <a:gd name="connsiteX198" fmla="*/ 5320087 w 6592529"/>
              <a:gd name="connsiteY198" fmla="*/ 3780005 h 6459792"/>
              <a:gd name="connsiteX199" fmla="*/ 5361149 w 6592529"/>
              <a:gd name="connsiteY199" fmla="*/ 3718412 h 6459792"/>
              <a:gd name="connsiteX200" fmla="*/ 5381679 w 6592529"/>
              <a:gd name="connsiteY200" fmla="*/ 3667085 h 6459792"/>
              <a:gd name="connsiteX201" fmla="*/ 5422741 w 6592529"/>
              <a:gd name="connsiteY201" fmla="*/ 3595227 h 6459792"/>
              <a:gd name="connsiteX202" fmla="*/ 5443272 w 6592529"/>
              <a:gd name="connsiteY202" fmla="*/ 3554165 h 6459792"/>
              <a:gd name="connsiteX203" fmla="*/ 5474069 w 6592529"/>
              <a:gd name="connsiteY203" fmla="*/ 3533634 h 6459792"/>
              <a:gd name="connsiteX204" fmla="*/ 5525396 w 6592529"/>
              <a:gd name="connsiteY204" fmla="*/ 3472041 h 6459792"/>
              <a:gd name="connsiteX205" fmla="*/ 5576723 w 6592529"/>
              <a:gd name="connsiteY205" fmla="*/ 3410449 h 6459792"/>
              <a:gd name="connsiteX206" fmla="*/ 5617785 w 6592529"/>
              <a:gd name="connsiteY206" fmla="*/ 3389917 h 6459792"/>
              <a:gd name="connsiteX207" fmla="*/ 5730906 w 6592529"/>
              <a:gd name="connsiteY207" fmla="*/ 3285680 h 6459792"/>
              <a:gd name="connsiteX208" fmla="*/ 5730705 w 6592529"/>
              <a:gd name="connsiteY208" fmla="*/ 3287263 h 6459792"/>
              <a:gd name="connsiteX209" fmla="*/ 5689643 w 6592529"/>
              <a:gd name="connsiteY209" fmla="*/ 3318060 h 6459792"/>
              <a:gd name="connsiteX210" fmla="*/ 5617785 w 6592529"/>
              <a:gd name="connsiteY210" fmla="*/ 3389917 h 6459792"/>
              <a:gd name="connsiteX211" fmla="*/ 5669112 w 6592529"/>
              <a:gd name="connsiteY211" fmla="*/ 3338590 h 6459792"/>
              <a:gd name="connsiteX212" fmla="*/ 5699908 w 6592529"/>
              <a:gd name="connsiteY212" fmla="*/ 3307794 h 6459792"/>
              <a:gd name="connsiteX213" fmla="*/ 5730906 w 6592529"/>
              <a:gd name="connsiteY213" fmla="*/ 3285680 h 6459792"/>
              <a:gd name="connsiteX214" fmla="*/ 2529840 w 6592529"/>
              <a:gd name="connsiteY214" fmla="*/ 2745615 h 6459792"/>
              <a:gd name="connsiteX215" fmla="*/ 2526678 w 6592529"/>
              <a:gd name="connsiteY215" fmla="*/ 2750468 h 6459792"/>
              <a:gd name="connsiteX216" fmla="*/ 2527200 w 6592529"/>
              <a:gd name="connsiteY216" fmla="*/ 2749626 h 6459792"/>
              <a:gd name="connsiteX217" fmla="*/ 2529840 w 6592529"/>
              <a:gd name="connsiteY217" fmla="*/ 2745615 h 6459792"/>
              <a:gd name="connsiteX218" fmla="*/ 5717080 w 6592529"/>
              <a:gd name="connsiteY218" fmla="*/ 771521 h 6459792"/>
              <a:gd name="connsiteX219" fmla="*/ 5715220 w 6592529"/>
              <a:gd name="connsiteY219" fmla="*/ 773519 h 6459792"/>
              <a:gd name="connsiteX220" fmla="*/ 5714685 w 6592529"/>
              <a:gd name="connsiteY220" fmla="*/ 774064 h 6459792"/>
              <a:gd name="connsiteX221" fmla="*/ 4089026 w 6592529"/>
              <a:gd name="connsiteY221" fmla="*/ 59676 h 6459792"/>
              <a:gd name="connsiteX222" fmla="*/ 4055810 w 6592529"/>
              <a:gd name="connsiteY222" fmla="*/ 79566 h 6459792"/>
              <a:gd name="connsiteX223" fmla="*/ 4039201 w 6592529"/>
              <a:gd name="connsiteY223" fmla="*/ 89512 h 6459792"/>
              <a:gd name="connsiteX224" fmla="*/ 4033665 w 6592529"/>
              <a:gd name="connsiteY224" fmla="*/ 109404 h 6459792"/>
              <a:gd name="connsiteX225" fmla="*/ 4017056 w 6592529"/>
              <a:gd name="connsiteY225" fmla="*/ 124323 h 6459792"/>
              <a:gd name="connsiteX226" fmla="*/ 4000447 w 6592529"/>
              <a:gd name="connsiteY226" fmla="*/ 149187 h 6459792"/>
              <a:gd name="connsiteX227" fmla="*/ 4011519 w 6592529"/>
              <a:gd name="connsiteY227" fmla="*/ 188970 h 6459792"/>
              <a:gd name="connsiteX228" fmla="*/ 3978302 w 6592529"/>
              <a:gd name="connsiteY228" fmla="*/ 248645 h 6459792"/>
              <a:gd name="connsiteX229" fmla="*/ 3983839 w 6592529"/>
              <a:gd name="connsiteY229" fmla="*/ 263564 h 6459792"/>
              <a:gd name="connsiteX230" fmla="*/ 3994911 w 6592529"/>
              <a:gd name="connsiteY230" fmla="*/ 308320 h 6459792"/>
              <a:gd name="connsiteX231" fmla="*/ 3989375 w 6592529"/>
              <a:gd name="connsiteY231" fmla="*/ 387886 h 6459792"/>
              <a:gd name="connsiteX232" fmla="*/ 3983839 w 6592529"/>
              <a:gd name="connsiteY232" fmla="*/ 407778 h 6459792"/>
              <a:gd name="connsiteX233" fmla="*/ 3967230 w 6592529"/>
              <a:gd name="connsiteY233" fmla="*/ 422696 h 6459792"/>
              <a:gd name="connsiteX234" fmla="*/ 3939548 w 6592529"/>
              <a:gd name="connsiteY234" fmla="*/ 457506 h 6459792"/>
              <a:gd name="connsiteX235" fmla="*/ 3934012 w 6592529"/>
              <a:gd name="connsiteY235" fmla="*/ 472425 h 6459792"/>
              <a:gd name="connsiteX236" fmla="*/ 3956157 w 6592529"/>
              <a:gd name="connsiteY236" fmla="*/ 502263 h 6459792"/>
              <a:gd name="connsiteX237" fmla="*/ 3961693 w 6592529"/>
              <a:gd name="connsiteY237" fmla="*/ 502263 h 6459792"/>
              <a:gd name="connsiteX238" fmla="*/ 3917404 w 6592529"/>
              <a:gd name="connsiteY238" fmla="*/ 586802 h 6459792"/>
              <a:gd name="connsiteX239" fmla="*/ 3911867 w 6592529"/>
              <a:gd name="connsiteY239" fmla="*/ 606693 h 6459792"/>
              <a:gd name="connsiteX240" fmla="*/ 3895258 w 6592529"/>
              <a:gd name="connsiteY240" fmla="*/ 616639 h 6459792"/>
              <a:gd name="connsiteX241" fmla="*/ 3862041 w 6592529"/>
              <a:gd name="connsiteY241" fmla="*/ 646477 h 6459792"/>
              <a:gd name="connsiteX242" fmla="*/ 3878650 w 6592529"/>
              <a:gd name="connsiteY242" fmla="*/ 661395 h 6459792"/>
              <a:gd name="connsiteX243" fmla="*/ 3895258 w 6592529"/>
              <a:gd name="connsiteY243" fmla="*/ 671341 h 6459792"/>
              <a:gd name="connsiteX244" fmla="*/ 3900795 w 6592529"/>
              <a:gd name="connsiteY244" fmla="*/ 691233 h 6459792"/>
              <a:gd name="connsiteX245" fmla="*/ 3884186 w 6592529"/>
              <a:gd name="connsiteY245" fmla="*/ 711124 h 6459792"/>
              <a:gd name="connsiteX246" fmla="*/ 3856505 w 6592529"/>
              <a:gd name="connsiteY246" fmla="*/ 750907 h 6459792"/>
              <a:gd name="connsiteX247" fmla="*/ 3911867 w 6592529"/>
              <a:gd name="connsiteY247" fmla="*/ 760853 h 6459792"/>
              <a:gd name="connsiteX248" fmla="*/ 3900795 w 6592529"/>
              <a:gd name="connsiteY248" fmla="*/ 780745 h 6459792"/>
              <a:gd name="connsiteX249" fmla="*/ 3895258 w 6592529"/>
              <a:gd name="connsiteY249" fmla="*/ 795664 h 6459792"/>
              <a:gd name="connsiteX250" fmla="*/ 3878650 w 6592529"/>
              <a:gd name="connsiteY250" fmla="*/ 810582 h 6459792"/>
              <a:gd name="connsiteX251" fmla="*/ 3862041 w 6592529"/>
              <a:gd name="connsiteY251" fmla="*/ 830474 h 6459792"/>
              <a:gd name="connsiteX252" fmla="*/ 3834360 w 6592529"/>
              <a:gd name="connsiteY252" fmla="*/ 860311 h 6459792"/>
              <a:gd name="connsiteX253" fmla="*/ 3828824 w 6592529"/>
              <a:gd name="connsiteY253" fmla="*/ 875230 h 6459792"/>
              <a:gd name="connsiteX254" fmla="*/ 3823287 w 6592529"/>
              <a:gd name="connsiteY254" fmla="*/ 939878 h 6459792"/>
              <a:gd name="connsiteX255" fmla="*/ 3806679 w 6592529"/>
              <a:gd name="connsiteY255" fmla="*/ 959769 h 6459792"/>
              <a:gd name="connsiteX256" fmla="*/ 3756853 w 6592529"/>
              <a:gd name="connsiteY256" fmla="*/ 999552 h 6459792"/>
              <a:gd name="connsiteX257" fmla="*/ 3745780 w 6592529"/>
              <a:gd name="connsiteY257" fmla="*/ 1014471 h 6459792"/>
              <a:gd name="connsiteX258" fmla="*/ 3712563 w 6592529"/>
              <a:gd name="connsiteY258" fmla="*/ 1034362 h 6459792"/>
              <a:gd name="connsiteX259" fmla="*/ 3701490 w 6592529"/>
              <a:gd name="connsiteY259" fmla="*/ 1049281 h 6459792"/>
              <a:gd name="connsiteX260" fmla="*/ 3668273 w 6592529"/>
              <a:gd name="connsiteY260" fmla="*/ 1074146 h 6459792"/>
              <a:gd name="connsiteX261" fmla="*/ 3651664 w 6592529"/>
              <a:gd name="connsiteY261" fmla="*/ 1079119 h 6459792"/>
              <a:gd name="connsiteX262" fmla="*/ 3640592 w 6592529"/>
              <a:gd name="connsiteY262" fmla="*/ 1064200 h 6459792"/>
              <a:gd name="connsiteX263" fmla="*/ 3623983 w 6592529"/>
              <a:gd name="connsiteY263" fmla="*/ 1054254 h 6459792"/>
              <a:gd name="connsiteX264" fmla="*/ 3646128 w 6592529"/>
              <a:gd name="connsiteY264" fmla="*/ 1014471 h 6459792"/>
              <a:gd name="connsiteX265" fmla="*/ 3640592 w 6592529"/>
              <a:gd name="connsiteY265" fmla="*/ 999552 h 6459792"/>
              <a:gd name="connsiteX266" fmla="*/ 3607374 w 6592529"/>
              <a:gd name="connsiteY266" fmla="*/ 979661 h 6459792"/>
              <a:gd name="connsiteX267" fmla="*/ 3651664 w 6592529"/>
              <a:gd name="connsiteY267" fmla="*/ 934905 h 6459792"/>
              <a:gd name="connsiteX268" fmla="*/ 3535403 w 6592529"/>
              <a:gd name="connsiteY268" fmla="*/ 934905 h 6459792"/>
              <a:gd name="connsiteX269" fmla="*/ 3480041 w 6592529"/>
              <a:gd name="connsiteY269" fmla="*/ 944850 h 6459792"/>
              <a:gd name="connsiteX270" fmla="*/ 3441287 w 6592529"/>
              <a:gd name="connsiteY270" fmla="*/ 949823 h 6459792"/>
              <a:gd name="connsiteX271" fmla="*/ 3413606 w 6592529"/>
              <a:gd name="connsiteY271" fmla="*/ 979661 h 6459792"/>
              <a:gd name="connsiteX272" fmla="*/ 3396997 w 6592529"/>
              <a:gd name="connsiteY272" fmla="*/ 994579 h 6459792"/>
              <a:gd name="connsiteX273" fmla="*/ 3380388 w 6592529"/>
              <a:gd name="connsiteY273" fmla="*/ 1014471 h 6459792"/>
              <a:gd name="connsiteX274" fmla="*/ 3336098 w 6592529"/>
              <a:gd name="connsiteY274" fmla="*/ 1064200 h 6459792"/>
              <a:gd name="connsiteX275" fmla="*/ 3352707 w 6592529"/>
              <a:gd name="connsiteY275" fmla="*/ 1074146 h 6459792"/>
              <a:gd name="connsiteX276" fmla="*/ 3374852 w 6592529"/>
              <a:gd name="connsiteY276" fmla="*/ 1089065 h 6459792"/>
              <a:gd name="connsiteX277" fmla="*/ 3358243 w 6592529"/>
              <a:gd name="connsiteY277" fmla="*/ 1123875 h 6459792"/>
              <a:gd name="connsiteX278" fmla="*/ 3341635 w 6592529"/>
              <a:gd name="connsiteY278" fmla="*/ 1138794 h 6459792"/>
              <a:gd name="connsiteX279" fmla="*/ 3336098 w 6592529"/>
              <a:gd name="connsiteY279" fmla="*/ 1153712 h 6459792"/>
              <a:gd name="connsiteX280" fmla="*/ 3330562 w 6592529"/>
              <a:gd name="connsiteY280" fmla="*/ 1178577 h 6459792"/>
              <a:gd name="connsiteX281" fmla="*/ 3291808 w 6592529"/>
              <a:gd name="connsiteY281" fmla="*/ 1208414 h 6459792"/>
              <a:gd name="connsiteX282" fmla="*/ 3264127 w 6592529"/>
              <a:gd name="connsiteY282" fmla="*/ 1238251 h 6459792"/>
              <a:gd name="connsiteX283" fmla="*/ 3241983 w 6592529"/>
              <a:gd name="connsiteY283" fmla="*/ 1268089 h 6459792"/>
              <a:gd name="connsiteX284" fmla="*/ 3236446 w 6592529"/>
              <a:gd name="connsiteY284" fmla="*/ 1283008 h 6459792"/>
              <a:gd name="connsiteX285" fmla="*/ 3214302 w 6592529"/>
              <a:gd name="connsiteY285" fmla="*/ 1297926 h 6459792"/>
              <a:gd name="connsiteX286" fmla="*/ 3181084 w 6592529"/>
              <a:gd name="connsiteY286" fmla="*/ 1317818 h 6459792"/>
              <a:gd name="connsiteX287" fmla="*/ 3131258 w 6592529"/>
              <a:gd name="connsiteY287" fmla="*/ 1322791 h 6459792"/>
              <a:gd name="connsiteX288" fmla="*/ 3114649 w 6592529"/>
              <a:gd name="connsiteY288" fmla="*/ 1327763 h 6459792"/>
              <a:gd name="connsiteX289" fmla="*/ 3103576 w 6592529"/>
              <a:gd name="connsiteY289" fmla="*/ 1292953 h 6459792"/>
              <a:gd name="connsiteX290" fmla="*/ 3109113 w 6592529"/>
              <a:gd name="connsiteY290" fmla="*/ 1278034 h 6459792"/>
              <a:gd name="connsiteX291" fmla="*/ 3092504 w 6592529"/>
              <a:gd name="connsiteY291" fmla="*/ 1283008 h 6459792"/>
              <a:gd name="connsiteX292" fmla="*/ 3070359 w 6592529"/>
              <a:gd name="connsiteY292" fmla="*/ 1292953 h 6459792"/>
              <a:gd name="connsiteX293" fmla="*/ 3020533 w 6592529"/>
              <a:gd name="connsiteY293" fmla="*/ 1327763 h 6459792"/>
              <a:gd name="connsiteX294" fmla="*/ 2998388 w 6592529"/>
              <a:gd name="connsiteY294" fmla="*/ 1352628 h 6459792"/>
              <a:gd name="connsiteX295" fmla="*/ 2981779 w 6592529"/>
              <a:gd name="connsiteY295" fmla="*/ 1367547 h 6459792"/>
              <a:gd name="connsiteX296" fmla="*/ 2965170 w 6592529"/>
              <a:gd name="connsiteY296" fmla="*/ 1387438 h 6459792"/>
              <a:gd name="connsiteX297" fmla="*/ 2931953 w 6592529"/>
              <a:gd name="connsiteY297" fmla="*/ 1417276 h 6459792"/>
              <a:gd name="connsiteX298" fmla="*/ 2909808 w 6592529"/>
              <a:gd name="connsiteY298" fmla="*/ 1442140 h 6459792"/>
              <a:gd name="connsiteX299" fmla="*/ 2854446 w 6592529"/>
              <a:gd name="connsiteY299" fmla="*/ 1486896 h 6459792"/>
              <a:gd name="connsiteX300" fmla="*/ 2826765 w 6592529"/>
              <a:gd name="connsiteY300" fmla="*/ 1506788 h 6459792"/>
              <a:gd name="connsiteX301" fmla="*/ 2782475 w 6592529"/>
              <a:gd name="connsiteY301" fmla="*/ 1551544 h 6459792"/>
              <a:gd name="connsiteX302" fmla="*/ 2804619 w 6592529"/>
              <a:gd name="connsiteY302" fmla="*/ 1511761 h 6459792"/>
              <a:gd name="connsiteX303" fmla="*/ 2810156 w 6592529"/>
              <a:gd name="connsiteY303" fmla="*/ 1496842 h 6459792"/>
              <a:gd name="connsiteX304" fmla="*/ 2727112 w 6592529"/>
              <a:gd name="connsiteY304" fmla="*/ 1516734 h 6459792"/>
              <a:gd name="connsiteX305" fmla="*/ 2704967 w 6592529"/>
              <a:gd name="connsiteY305" fmla="*/ 1526680 h 6459792"/>
              <a:gd name="connsiteX306" fmla="*/ 2666213 w 6592529"/>
              <a:gd name="connsiteY306" fmla="*/ 1561490 h 6459792"/>
              <a:gd name="connsiteX307" fmla="*/ 2644069 w 6592529"/>
              <a:gd name="connsiteY307" fmla="*/ 1611219 h 6459792"/>
              <a:gd name="connsiteX308" fmla="*/ 2621923 w 6592529"/>
              <a:gd name="connsiteY308" fmla="*/ 1655975 h 6459792"/>
              <a:gd name="connsiteX309" fmla="*/ 2588706 w 6592529"/>
              <a:gd name="connsiteY309" fmla="*/ 1631110 h 6459792"/>
              <a:gd name="connsiteX310" fmla="*/ 2583170 w 6592529"/>
              <a:gd name="connsiteY310" fmla="*/ 1611219 h 6459792"/>
              <a:gd name="connsiteX311" fmla="*/ 2549952 w 6592529"/>
              <a:gd name="connsiteY311" fmla="*/ 1596300 h 6459792"/>
              <a:gd name="connsiteX312" fmla="*/ 2522271 w 6592529"/>
              <a:gd name="connsiteY312" fmla="*/ 1611219 h 6459792"/>
              <a:gd name="connsiteX313" fmla="*/ 2505662 w 6592529"/>
              <a:gd name="connsiteY313" fmla="*/ 1626137 h 6459792"/>
              <a:gd name="connsiteX314" fmla="*/ 2489053 w 6592529"/>
              <a:gd name="connsiteY314" fmla="*/ 1636083 h 6459792"/>
              <a:gd name="connsiteX315" fmla="*/ 2450300 w 6592529"/>
              <a:gd name="connsiteY315" fmla="*/ 1670893 h 6459792"/>
              <a:gd name="connsiteX316" fmla="*/ 2433691 w 6592529"/>
              <a:gd name="connsiteY316" fmla="*/ 1685812 h 6459792"/>
              <a:gd name="connsiteX317" fmla="*/ 2411546 w 6592529"/>
              <a:gd name="connsiteY317" fmla="*/ 1725595 h 6459792"/>
              <a:gd name="connsiteX318" fmla="*/ 2394938 w 6592529"/>
              <a:gd name="connsiteY318" fmla="*/ 1745487 h 6459792"/>
              <a:gd name="connsiteX319" fmla="*/ 2367256 w 6592529"/>
              <a:gd name="connsiteY319" fmla="*/ 1790243 h 6459792"/>
              <a:gd name="connsiteX320" fmla="*/ 2334039 w 6592529"/>
              <a:gd name="connsiteY320" fmla="*/ 1834999 h 6459792"/>
              <a:gd name="connsiteX321" fmla="*/ 2317430 w 6592529"/>
              <a:gd name="connsiteY321" fmla="*/ 1844944 h 6459792"/>
              <a:gd name="connsiteX322" fmla="*/ 2284213 w 6592529"/>
              <a:gd name="connsiteY322" fmla="*/ 1879755 h 6459792"/>
              <a:gd name="connsiteX323" fmla="*/ 2267604 w 6592529"/>
              <a:gd name="connsiteY323" fmla="*/ 1884728 h 6459792"/>
              <a:gd name="connsiteX324" fmla="*/ 2239923 w 6592529"/>
              <a:gd name="connsiteY324" fmla="*/ 1894673 h 6459792"/>
              <a:gd name="connsiteX325" fmla="*/ 2190097 w 6592529"/>
              <a:gd name="connsiteY325" fmla="*/ 1914565 h 6459792"/>
              <a:gd name="connsiteX326" fmla="*/ 2167952 w 6592529"/>
              <a:gd name="connsiteY326" fmla="*/ 1919538 h 6459792"/>
              <a:gd name="connsiteX327" fmla="*/ 2151343 w 6592529"/>
              <a:gd name="connsiteY327" fmla="*/ 1934456 h 6459792"/>
              <a:gd name="connsiteX328" fmla="*/ 2162415 w 6592529"/>
              <a:gd name="connsiteY328" fmla="*/ 1899646 h 6459792"/>
              <a:gd name="connsiteX329" fmla="*/ 2151343 w 6592529"/>
              <a:gd name="connsiteY329" fmla="*/ 1830026 h 6459792"/>
              <a:gd name="connsiteX330" fmla="*/ 2107053 w 6592529"/>
              <a:gd name="connsiteY330" fmla="*/ 1869809 h 6459792"/>
              <a:gd name="connsiteX331" fmla="*/ 2062763 w 6592529"/>
              <a:gd name="connsiteY331" fmla="*/ 1904619 h 6459792"/>
              <a:gd name="connsiteX332" fmla="*/ 2040619 w 6592529"/>
              <a:gd name="connsiteY332" fmla="*/ 1924511 h 6459792"/>
              <a:gd name="connsiteX333" fmla="*/ 2029546 w 6592529"/>
              <a:gd name="connsiteY333" fmla="*/ 1939430 h 6459792"/>
              <a:gd name="connsiteX334" fmla="*/ 1985256 w 6592529"/>
              <a:gd name="connsiteY334" fmla="*/ 1969267 h 6459792"/>
              <a:gd name="connsiteX335" fmla="*/ 1968647 w 6592529"/>
              <a:gd name="connsiteY335" fmla="*/ 1984185 h 6459792"/>
              <a:gd name="connsiteX336" fmla="*/ 1952038 w 6592529"/>
              <a:gd name="connsiteY336" fmla="*/ 1994131 h 6459792"/>
              <a:gd name="connsiteX337" fmla="*/ 1902212 w 6592529"/>
              <a:gd name="connsiteY337" fmla="*/ 2038888 h 6459792"/>
              <a:gd name="connsiteX338" fmla="*/ 1885604 w 6592529"/>
              <a:gd name="connsiteY338" fmla="*/ 2053806 h 6459792"/>
              <a:gd name="connsiteX339" fmla="*/ 1852386 w 6592529"/>
              <a:gd name="connsiteY339" fmla="*/ 2078671 h 6459792"/>
              <a:gd name="connsiteX340" fmla="*/ 1835777 w 6592529"/>
              <a:gd name="connsiteY340" fmla="*/ 2088616 h 6459792"/>
              <a:gd name="connsiteX341" fmla="*/ 1813633 w 6592529"/>
              <a:gd name="connsiteY341" fmla="*/ 2108508 h 6459792"/>
              <a:gd name="connsiteX342" fmla="*/ 1802560 w 6592529"/>
              <a:gd name="connsiteY342" fmla="*/ 2123427 h 6459792"/>
              <a:gd name="connsiteX343" fmla="*/ 1785951 w 6592529"/>
              <a:gd name="connsiteY343" fmla="*/ 2133372 h 6459792"/>
              <a:gd name="connsiteX344" fmla="*/ 1752734 w 6592529"/>
              <a:gd name="connsiteY344" fmla="*/ 2153264 h 6459792"/>
              <a:gd name="connsiteX345" fmla="*/ 1758270 w 6592529"/>
              <a:gd name="connsiteY345" fmla="*/ 2138345 h 6459792"/>
              <a:gd name="connsiteX346" fmla="*/ 1797024 w 6592529"/>
              <a:gd name="connsiteY346" fmla="*/ 2098562 h 6459792"/>
              <a:gd name="connsiteX347" fmla="*/ 1813633 w 6592529"/>
              <a:gd name="connsiteY347" fmla="*/ 2073698 h 6459792"/>
              <a:gd name="connsiteX348" fmla="*/ 1831674 w 6592529"/>
              <a:gd name="connsiteY348" fmla="*/ 2054361 h 6459792"/>
              <a:gd name="connsiteX349" fmla="*/ 1828329 w 6592529"/>
              <a:gd name="connsiteY349" fmla="*/ 2061994 h 6459792"/>
              <a:gd name="connsiteX350" fmla="*/ 1825723 w 6592529"/>
              <a:gd name="connsiteY350" fmla="*/ 2066028 h 6459792"/>
              <a:gd name="connsiteX351" fmla="*/ 1828184 w 6592529"/>
              <a:gd name="connsiteY351" fmla="*/ 2062324 h 6459792"/>
              <a:gd name="connsiteX352" fmla="*/ 1828329 w 6592529"/>
              <a:gd name="connsiteY352" fmla="*/ 2061994 h 6459792"/>
              <a:gd name="connsiteX353" fmla="*/ 1831928 w 6592529"/>
              <a:gd name="connsiteY353" fmla="*/ 2056421 h 6459792"/>
              <a:gd name="connsiteX354" fmla="*/ 1846850 w 6592529"/>
              <a:gd name="connsiteY354" fmla="*/ 2033915 h 6459792"/>
              <a:gd name="connsiteX355" fmla="*/ 1857923 w 6592529"/>
              <a:gd name="connsiteY355" fmla="*/ 1904619 h 6459792"/>
              <a:gd name="connsiteX356" fmla="*/ 1874531 w 6592529"/>
              <a:gd name="connsiteY356" fmla="*/ 1889701 h 6459792"/>
              <a:gd name="connsiteX357" fmla="*/ 1896676 w 6592529"/>
              <a:gd name="connsiteY357" fmla="*/ 1854890 h 6459792"/>
              <a:gd name="connsiteX358" fmla="*/ 1913285 w 6592529"/>
              <a:gd name="connsiteY358" fmla="*/ 1834999 h 6459792"/>
              <a:gd name="connsiteX359" fmla="*/ 1913285 w 6592529"/>
              <a:gd name="connsiteY359" fmla="*/ 1775324 h 6459792"/>
              <a:gd name="connsiteX360" fmla="*/ 1935430 w 6592529"/>
              <a:gd name="connsiteY360" fmla="*/ 1685812 h 6459792"/>
              <a:gd name="connsiteX361" fmla="*/ 1968647 w 6592529"/>
              <a:gd name="connsiteY361" fmla="*/ 1655975 h 6459792"/>
              <a:gd name="connsiteX362" fmla="*/ 1996329 w 6592529"/>
              <a:gd name="connsiteY362" fmla="*/ 1601273 h 6459792"/>
              <a:gd name="connsiteX363" fmla="*/ 2029546 w 6592529"/>
              <a:gd name="connsiteY363" fmla="*/ 1571435 h 6459792"/>
              <a:gd name="connsiteX364" fmla="*/ 2062763 w 6592529"/>
              <a:gd name="connsiteY364" fmla="*/ 1531652 h 6459792"/>
              <a:gd name="connsiteX365" fmla="*/ 2123662 w 6592529"/>
              <a:gd name="connsiteY365" fmla="*/ 1496842 h 6459792"/>
              <a:gd name="connsiteX366" fmla="*/ 2140271 w 6592529"/>
              <a:gd name="connsiteY366" fmla="*/ 1481923 h 6459792"/>
              <a:gd name="connsiteX367" fmla="*/ 2195633 w 6592529"/>
              <a:gd name="connsiteY367" fmla="*/ 1442140 h 6459792"/>
              <a:gd name="connsiteX368" fmla="*/ 2212242 w 6592529"/>
              <a:gd name="connsiteY368" fmla="*/ 1462032 h 6459792"/>
              <a:gd name="connsiteX369" fmla="*/ 2223314 w 6592529"/>
              <a:gd name="connsiteY369" fmla="*/ 1486896 h 6459792"/>
              <a:gd name="connsiteX370" fmla="*/ 2239923 w 6592529"/>
              <a:gd name="connsiteY370" fmla="*/ 1496842 h 6459792"/>
              <a:gd name="connsiteX371" fmla="*/ 2328503 w 6592529"/>
              <a:gd name="connsiteY371" fmla="*/ 1462032 h 6459792"/>
              <a:gd name="connsiteX372" fmla="*/ 2345112 w 6592529"/>
              <a:gd name="connsiteY372" fmla="*/ 1452086 h 6459792"/>
              <a:gd name="connsiteX373" fmla="*/ 2361720 w 6592529"/>
              <a:gd name="connsiteY373" fmla="*/ 1447113 h 6459792"/>
              <a:gd name="connsiteX374" fmla="*/ 2406010 w 6592529"/>
              <a:gd name="connsiteY374" fmla="*/ 1407330 h 6459792"/>
              <a:gd name="connsiteX375" fmla="*/ 2417083 w 6592529"/>
              <a:gd name="connsiteY375" fmla="*/ 1377492 h 6459792"/>
              <a:gd name="connsiteX376" fmla="*/ 2422619 w 6592529"/>
              <a:gd name="connsiteY376" fmla="*/ 1347655 h 6459792"/>
              <a:gd name="connsiteX377" fmla="*/ 2450300 w 6592529"/>
              <a:gd name="connsiteY377" fmla="*/ 1322791 h 6459792"/>
              <a:gd name="connsiteX378" fmla="*/ 2472445 w 6592529"/>
              <a:gd name="connsiteY378" fmla="*/ 1283008 h 6459792"/>
              <a:gd name="connsiteX379" fmla="*/ 2483518 w 6592529"/>
              <a:gd name="connsiteY379" fmla="*/ 1268089 h 6459792"/>
              <a:gd name="connsiteX380" fmla="*/ 2489054 w 6592529"/>
              <a:gd name="connsiteY380" fmla="*/ 1248197 h 6459792"/>
              <a:gd name="connsiteX381" fmla="*/ 2477981 w 6592529"/>
              <a:gd name="connsiteY381" fmla="*/ 1183550 h 6459792"/>
              <a:gd name="connsiteX382" fmla="*/ 2483518 w 6592529"/>
              <a:gd name="connsiteY382" fmla="*/ 1108956 h 6459792"/>
              <a:gd name="connsiteX383" fmla="*/ 2489054 w 6592529"/>
              <a:gd name="connsiteY383" fmla="*/ 1094037 h 6459792"/>
              <a:gd name="connsiteX384" fmla="*/ 2522272 w 6592529"/>
              <a:gd name="connsiteY384" fmla="*/ 1064200 h 6459792"/>
              <a:gd name="connsiteX385" fmla="*/ 2527808 w 6592529"/>
              <a:gd name="connsiteY385" fmla="*/ 1049281 h 6459792"/>
              <a:gd name="connsiteX386" fmla="*/ 2544416 w 6592529"/>
              <a:gd name="connsiteY386" fmla="*/ 1039335 h 6459792"/>
              <a:gd name="connsiteX387" fmla="*/ 2561025 w 6592529"/>
              <a:gd name="connsiteY387" fmla="*/ 1024417 h 6459792"/>
              <a:gd name="connsiteX388" fmla="*/ 2577634 w 6592529"/>
              <a:gd name="connsiteY388" fmla="*/ 1014471 h 6459792"/>
              <a:gd name="connsiteX389" fmla="*/ 2594242 w 6592529"/>
              <a:gd name="connsiteY389" fmla="*/ 999552 h 6459792"/>
              <a:gd name="connsiteX390" fmla="*/ 2610852 w 6592529"/>
              <a:gd name="connsiteY390" fmla="*/ 989607 h 6459792"/>
              <a:gd name="connsiteX391" fmla="*/ 2632996 w 6592529"/>
              <a:gd name="connsiteY391" fmla="*/ 969715 h 6459792"/>
              <a:gd name="connsiteX392" fmla="*/ 2660677 w 6592529"/>
              <a:gd name="connsiteY392" fmla="*/ 954796 h 6459792"/>
              <a:gd name="connsiteX393" fmla="*/ 2655141 w 6592529"/>
              <a:gd name="connsiteY393" fmla="*/ 979661 h 6459792"/>
              <a:gd name="connsiteX394" fmla="*/ 2649605 w 6592529"/>
              <a:gd name="connsiteY394" fmla="*/ 994579 h 6459792"/>
              <a:gd name="connsiteX395" fmla="*/ 2660677 w 6592529"/>
              <a:gd name="connsiteY395" fmla="*/ 1009498 h 6459792"/>
              <a:gd name="connsiteX396" fmla="*/ 2666213 w 6592529"/>
              <a:gd name="connsiteY396" fmla="*/ 1024417 h 6459792"/>
              <a:gd name="connsiteX397" fmla="*/ 2655141 w 6592529"/>
              <a:gd name="connsiteY397" fmla="*/ 1064200 h 6459792"/>
              <a:gd name="connsiteX398" fmla="*/ 2693895 w 6592529"/>
              <a:gd name="connsiteY398" fmla="*/ 1064200 h 6459792"/>
              <a:gd name="connsiteX399" fmla="*/ 2710503 w 6592529"/>
              <a:gd name="connsiteY399" fmla="*/ 1049281 h 6459792"/>
              <a:gd name="connsiteX400" fmla="*/ 2749257 w 6592529"/>
              <a:gd name="connsiteY400" fmla="*/ 1034362 h 6459792"/>
              <a:gd name="connsiteX401" fmla="*/ 2776939 w 6592529"/>
              <a:gd name="connsiteY401" fmla="*/ 1014471 h 6459792"/>
              <a:gd name="connsiteX402" fmla="*/ 2804619 w 6592529"/>
              <a:gd name="connsiteY402" fmla="*/ 1004525 h 6459792"/>
              <a:gd name="connsiteX403" fmla="*/ 2865519 w 6592529"/>
              <a:gd name="connsiteY403" fmla="*/ 969715 h 6459792"/>
              <a:gd name="connsiteX404" fmla="*/ 2887663 w 6592529"/>
              <a:gd name="connsiteY404" fmla="*/ 959769 h 6459792"/>
              <a:gd name="connsiteX405" fmla="*/ 2898736 w 6592529"/>
              <a:gd name="connsiteY405" fmla="*/ 944850 h 6459792"/>
              <a:gd name="connsiteX406" fmla="*/ 2915344 w 6592529"/>
              <a:gd name="connsiteY406" fmla="*/ 910040 h 6459792"/>
              <a:gd name="connsiteX407" fmla="*/ 2931953 w 6592529"/>
              <a:gd name="connsiteY407" fmla="*/ 900094 h 6459792"/>
              <a:gd name="connsiteX408" fmla="*/ 2987316 w 6592529"/>
              <a:gd name="connsiteY408" fmla="*/ 855338 h 6459792"/>
              <a:gd name="connsiteX409" fmla="*/ 2965170 w 6592529"/>
              <a:gd name="connsiteY409" fmla="*/ 840419 h 6459792"/>
              <a:gd name="connsiteX410" fmla="*/ 2843373 w 6592529"/>
              <a:gd name="connsiteY410" fmla="*/ 830474 h 6459792"/>
              <a:gd name="connsiteX411" fmla="*/ 2848909 w 6592529"/>
              <a:gd name="connsiteY411" fmla="*/ 810582 h 6459792"/>
              <a:gd name="connsiteX412" fmla="*/ 2887663 w 6592529"/>
              <a:gd name="connsiteY412" fmla="*/ 765826 h 6459792"/>
              <a:gd name="connsiteX413" fmla="*/ 2904272 w 6592529"/>
              <a:gd name="connsiteY413" fmla="*/ 755881 h 6459792"/>
              <a:gd name="connsiteX414" fmla="*/ 2920880 w 6592529"/>
              <a:gd name="connsiteY414" fmla="*/ 750907 h 6459792"/>
              <a:gd name="connsiteX415" fmla="*/ 2931953 w 6592529"/>
              <a:gd name="connsiteY415" fmla="*/ 716097 h 6459792"/>
              <a:gd name="connsiteX416" fmla="*/ 2954098 w 6592529"/>
              <a:gd name="connsiteY416" fmla="*/ 706151 h 6459792"/>
              <a:gd name="connsiteX417" fmla="*/ 3003924 w 6592529"/>
              <a:gd name="connsiteY417" fmla="*/ 691233 h 6459792"/>
              <a:gd name="connsiteX418" fmla="*/ 3092504 w 6592529"/>
              <a:gd name="connsiteY418" fmla="*/ 671341 h 6459792"/>
              <a:gd name="connsiteX419" fmla="*/ 3109113 w 6592529"/>
              <a:gd name="connsiteY419" fmla="*/ 661395 h 6459792"/>
              <a:gd name="connsiteX420" fmla="*/ 3153403 w 6592529"/>
              <a:gd name="connsiteY420" fmla="*/ 641504 h 6459792"/>
              <a:gd name="connsiteX421" fmla="*/ 3208765 w 6592529"/>
              <a:gd name="connsiteY421" fmla="*/ 646477 h 6459792"/>
              <a:gd name="connsiteX422" fmla="*/ 3197693 w 6592529"/>
              <a:gd name="connsiteY422" fmla="*/ 676314 h 6459792"/>
              <a:gd name="connsiteX423" fmla="*/ 3247519 w 6592529"/>
              <a:gd name="connsiteY423" fmla="*/ 691233 h 6459792"/>
              <a:gd name="connsiteX424" fmla="*/ 3275200 w 6592529"/>
              <a:gd name="connsiteY424" fmla="*/ 686260 h 6459792"/>
              <a:gd name="connsiteX425" fmla="*/ 3308417 w 6592529"/>
              <a:gd name="connsiteY425" fmla="*/ 661395 h 6459792"/>
              <a:gd name="connsiteX426" fmla="*/ 3341635 w 6592529"/>
              <a:gd name="connsiteY426" fmla="*/ 641504 h 6459792"/>
              <a:gd name="connsiteX427" fmla="*/ 3396997 w 6592529"/>
              <a:gd name="connsiteY427" fmla="*/ 601721 h 6459792"/>
              <a:gd name="connsiteX428" fmla="*/ 3435751 w 6592529"/>
              <a:gd name="connsiteY428" fmla="*/ 556964 h 6459792"/>
              <a:gd name="connsiteX429" fmla="*/ 3452359 w 6592529"/>
              <a:gd name="connsiteY429" fmla="*/ 547019 h 6459792"/>
              <a:gd name="connsiteX430" fmla="*/ 3325026 w 6592529"/>
              <a:gd name="connsiteY430" fmla="*/ 512208 h 6459792"/>
              <a:gd name="connsiteX431" fmla="*/ 3253055 w 6592529"/>
              <a:gd name="connsiteY431" fmla="*/ 492317 h 6459792"/>
              <a:gd name="connsiteX432" fmla="*/ 3286272 w 6592529"/>
              <a:gd name="connsiteY432" fmla="*/ 472425 h 6459792"/>
              <a:gd name="connsiteX433" fmla="*/ 3330562 w 6592529"/>
              <a:gd name="connsiteY433" fmla="*/ 462480 h 6459792"/>
              <a:gd name="connsiteX434" fmla="*/ 3402533 w 6592529"/>
              <a:gd name="connsiteY434" fmla="*/ 447561 h 6459792"/>
              <a:gd name="connsiteX435" fmla="*/ 3435751 w 6592529"/>
              <a:gd name="connsiteY435" fmla="*/ 422696 h 6459792"/>
              <a:gd name="connsiteX436" fmla="*/ 3457896 w 6592529"/>
              <a:gd name="connsiteY436" fmla="*/ 402805 h 6459792"/>
              <a:gd name="connsiteX437" fmla="*/ 3474504 w 6592529"/>
              <a:gd name="connsiteY437" fmla="*/ 392859 h 6459792"/>
              <a:gd name="connsiteX438" fmla="*/ 3491113 w 6592529"/>
              <a:gd name="connsiteY438" fmla="*/ 377940 h 6459792"/>
              <a:gd name="connsiteX439" fmla="*/ 3524330 w 6592529"/>
              <a:gd name="connsiteY439" fmla="*/ 358049 h 6459792"/>
              <a:gd name="connsiteX440" fmla="*/ 3540939 w 6592529"/>
              <a:gd name="connsiteY440" fmla="*/ 343130 h 6459792"/>
              <a:gd name="connsiteX441" fmla="*/ 3557548 w 6592529"/>
              <a:gd name="connsiteY441" fmla="*/ 333184 h 6459792"/>
              <a:gd name="connsiteX442" fmla="*/ 3579693 w 6592529"/>
              <a:gd name="connsiteY442" fmla="*/ 318266 h 6459792"/>
              <a:gd name="connsiteX443" fmla="*/ 3646128 w 6592529"/>
              <a:gd name="connsiteY443" fmla="*/ 328211 h 6459792"/>
              <a:gd name="connsiteX444" fmla="*/ 3695954 w 6592529"/>
              <a:gd name="connsiteY444" fmla="*/ 323238 h 6459792"/>
              <a:gd name="connsiteX445" fmla="*/ 3723635 w 6592529"/>
              <a:gd name="connsiteY445" fmla="*/ 273509 h 6459792"/>
              <a:gd name="connsiteX446" fmla="*/ 3762389 w 6592529"/>
              <a:gd name="connsiteY446" fmla="*/ 248645 h 6459792"/>
              <a:gd name="connsiteX447" fmla="*/ 3806679 w 6592529"/>
              <a:gd name="connsiteY447" fmla="*/ 223780 h 6459792"/>
              <a:gd name="connsiteX448" fmla="*/ 3873114 w 6592529"/>
              <a:gd name="connsiteY448" fmla="*/ 208862 h 6459792"/>
              <a:gd name="connsiteX449" fmla="*/ 3889722 w 6592529"/>
              <a:gd name="connsiteY449" fmla="*/ 198916 h 6459792"/>
              <a:gd name="connsiteX450" fmla="*/ 3906331 w 6592529"/>
              <a:gd name="connsiteY450" fmla="*/ 193943 h 6459792"/>
              <a:gd name="connsiteX451" fmla="*/ 3917404 w 6592529"/>
              <a:gd name="connsiteY451" fmla="*/ 179024 h 6459792"/>
              <a:gd name="connsiteX452" fmla="*/ 3945085 w 6592529"/>
              <a:gd name="connsiteY452" fmla="*/ 159133 h 6459792"/>
              <a:gd name="connsiteX453" fmla="*/ 3961693 w 6592529"/>
              <a:gd name="connsiteY453" fmla="*/ 144214 h 6459792"/>
              <a:gd name="connsiteX454" fmla="*/ 3972766 w 6592529"/>
              <a:gd name="connsiteY454" fmla="*/ 129295 h 6459792"/>
              <a:gd name="connsiteX455" fmla="*/ 4011519 w 6592529"/>
              <a:gd name="connsiteY455" fmla="*/ 104431 h 6459792"/>
              <a:gd name="connsiteX456" fmla="*/ 4066882 w 6592529"/>
              <a:gd name="connsiteY456" fmla="*/ 69621 h 6459792"/>
              <a:gd name="connsiteX457" fmla="*/ 4089028 w 6592529"/>
              <a:gd name="connsiteY457" fmla="*/ 59675 h 6459792"/>
              <a:gd name="connsiteX458" fmla="*/ 4089026 w 6592529"/>
              <a:gd name="connsiteY458" fmla="*/ 59676 h 6459792"/>
              <a:gd name="connsiteX459" fmla="*/ 4089027 w 6592529"/>
              <a:gd name="connsiteY459" fmla="*/ 59675 h 6459792"/>
              <a:gd name="connsiteX460" fmla="*/ 4141909 w 6592529"/>
              <a:gd name="connsiteY460" fmla="*/ 41221 h 6459792"/>
              <a:gd name="connsiteX461" fmla="*/ 4127781 w 6592529"/>
              <a:gd name="connsiteY461" fmla="*/ 49729 h 6459792"/>
              <a:gd name="connsiteX462" fmla="*/ 4111172 w 6592529"/>
              <a:gd name="connsiteY462" fmla="*/ 54702 h 6459792"/>
              <a:gd name="connsiteX463" fmla="*/ 4089028 w 6592529"/>
              <a:gd name="connsiteY463" fmla="*/ 59675 h 6459792"/>
              <a:gd name="connsiteX464" fmla="*/ 4105636 w 6592529"/>
              <a:gd name="connsiteY464" fmla="*/ 49729 h 6459792"/>
              <a:gd name="connsiteX465" fmla="*/ 4131793 w 6592529"/>
              <a:gd name="connsiteY465" fmla="*/ 43520 h 6459792"/>
              <a:gd name="connsiteX466" fmla="*/ 6592529 w 6592529"/>
              <a:gd name="connsiteY466" fmla="*/ 0 h 6459792"/>
              <a:gd name="connsiteX467" fmla="*/ 6577781 w 6592529"/>
              <a:gd name="connsiteY467" fmla="*/ 44245 h 6459792"/>
              <a:gd name="connsiteX468" fmla="*/ 6474542 w 6592529"/>
              <a:gd name="connsiteY468" fmla="*/ 162232 h 6459792"/>
              <a:gd name="connsiteX469" fmla="*/ 6430297 w 6592529"/>
              <a:gd name="connsiteY469" fmla="*/ 235974 h 6459792"/>
              <a:gd name="connsiteX470" fmla="*/ 6383471 w 6592529"/>
              <a:gd name="connsiteY470" fmla="*/ 285785 h 6459792"/>
              <a:gd name="connsiteX471" fmla="*/ 6389956 w 6592529"/>
              <a:gd name="connsiteY471" fmla="*/ 272849 h 6459792"/>
              <a:gd name="connsiteX472" fmla="*/ 6392257 w 6592529"/>
              <a:gd name="connsiteY472" fmla="*/ 268915 h 6459792"/>
              <a:gd name="connsiteX473" fmla="*/ 6391533 w 6592529"/>
              <a:gd name="connsiteY473" fmla="*/ 269705 h 6459792"/>
              <a:gd name="connsiteX474" fmla="*/ 6389956 w 6592529"/>
              <a:gd name="connsiteY474" fmla="*/ 272849 h 6459792"/>
              <a:gd name="connsiteX475" fmla="*/ 6381559 w 6592529"/>
              <a:gd name="connsiteY475" fmla="*/ 287212 h 6459792"/>
              <a:gd name="connsiteX476" fmla="*/ 6341807 w 6592529"/>
              <a:gd name="connsiteY476" fmla="*/ 353961 h 6459792"/>
              <a:gd name="connsiteX477" fmla="*/ 6312310 w 6592529"/>
              <a:gd name="connsiteY477" fmla="*/ 737419 h 6459792"/>
              <a:gd name="connsiteX478" fmla="*/ 6268065 w 6592529"/>
              <a:gd name="connsiteY478" fmla="*/ 781664 h 6459792"/>
              <a:gd name="connsiteX479" fmla="*/ 6209071 w 6592529"/>
              <a:gd name="connsiteY479" fmla="*/ 884903 h 6459792"/>
              <a:gd name="connsiteX480" fmla="*/ 6164826 w 6592529"/>
              <a:gd name="connsiteY480" fmla="*/ 943896 h 6459792"/>
              <a:gd name="connsiteX481" fmla="*/ 6164826 w 6592529"/>
              <a:gd name="connsiteY481" fmla="*/ 1120877 h 6459792"/>
              <a:gd name="connsiteX482" fmla="*/ 6105833 w 6592529"/>
              <a:gd name="connsiteY482" fmla="*/ 1386348 h 6459792"/>
              <a:gd name="connsiteX483" fmla="*/ 6017342 w 6592529"/>
              <a:gd name="connsiteY483" fmla="*/ 1474838 h 6459792"/>
              <a:gd name="connsiteX484" fmla="*/ 5943600 w 6592529"/>
              <a:gd name="connsiteY484" fmla="*/ 1637070 h 6459792"/>
              <a:gd name="connsiteX485" fmla="*/ 5855110 w 6592529"/>
              <a:gd name="connsiteY485" fmla="*/ 1725561 h 6459792"/>
              <a:gd name="connsiteX486" fmla="*/ 5766620 w 6592529"/>
              <a:gd name="connsiteY486" fmla="*/ 1843548 h 6459792"/>
              <a:gd name="connsiteX487" fmla="*/ 5604388 w 6592529"/>
              <a:gd name="connsiteY487" fmla="*/ 1946787 h 6459792"/>
              <a:gd name="connsiteX488" fmla="*/ 5560142 w 6592529"/>
              <a:gd name="connsiteY488" fmla="*/ 1991032 h 6459792"/>
              <a:gd name="connsiteX489" fmla="*/ 5412659 w 6592529"/>
              <a:gd name="connsiteY489" fmla="*/ 2109019 h 6459792"/>
              <a:gd name="connsiteX490" fmla="*/ 5368413 w 6592529"/>
              <a:gd name="connsiteY490" fmla="*/ 2050025 h 6459792"/>
              <a:gd name="connsiteX491" fmla="*/ 5338917 w 6592529"/>
              <a:gd name="connsiteY491" fmla="*/ 1976283 h 6459792"/>
              <a:gd name="connsiteX492" fmla="*/ 5294671 w 6592529"/>
              <a:gd name="connsiteY492" fmla="*/ 1946787 h 6459792"/>
              <a:gd name="connsiteX493" fmla="*/ 5058697 w 6592529"/>
              <a:gd name="connsiteY493" fmla="*/ 2050025 h 6459792"/>
              <a:gd name="connsiteX494" fmla="*/ 5014452 w 6592529"/>
              <a:gd name="connsiteY494" fmla="*/ 2079522 h 6459792"/>
              <a:gd name="connsiteX495" fmla="*/ 4970207 w 6592529"/>
              <a:gd name="connsiteY495" fmla="*/ 2094270 h 6459792"/>
              <a:gd name="connsiteX496" fmla="*/ 4852220 w 6592529"/>
              <a:gd name="connsiteY496" fmla="*/ 2212259 h 6459792"/>
              <a:gd name="connsiteX497" fmla="*/ 4822723 w 6592529"/>
              <a:gd name="connsiteY497" fmla="*/ 2300748 h 6459792"/>
              <a:gd name="connsiteX498" fmla="*/ 4807975 w 6592529"/>
              <a:gd name="connsiteY498" fmla="*/ 2389238 h 6459792"/>
              <a:gd name="connsiteX499" fmla="*/ 4734233 w 6592529"/>
              <a:gd name="connsiteY499" fmla="*/ 2462980 h 6459792"/>
              <a:gd name="connsiteX500" fmla="*/ 4675239 w 6592529"/>
              <a:gd name="connsiteY500" fmla="*/ 2580968 h 6459792"/>
              <a:gd name="connsiteX501" fmla="*/ 4645742 w 6592529"/>
              <a:gd name="connsiteY501" fmla="*/ 2625212 h 6459792"/>
              <a:gd name="connsiteX502" fmla="*/ 4630994 w 6592529"/>
              <a:gd name="connsiteY502" fmla="*/ 2684206 h 6459792"/>
              <a:gd name="connsiteX503" fmla="*/ 4660491 w 6592529"/>
              <a:gd name="connsiteY503" fmla="*/ 2875935 h 6459792"/>
              <a:gd name="connsiteX504" fmla="*/ 4645742 w 6592529"/>
              <a:gd name="connsiteY504" fmla="*/ 3097161 h 6459792"/>
              <a:gd name="connsiteX505" fmla="*/ 4630994 w 6592529"/>
              <a:gd name="connsiteY505" fmla="*/ 3141407 h 6459792"/>
              <a:gd name="connsiteX506" fmla="*/ 4542504 w 6592529"/>
              <a:gd name="connsiteY506" fmla="*/ 3229896 h 6459792"/>
              <a:gd name="connsiteX507" fmla="*/ 4527755 w 6592529"/>
              <a:gd name="connsiteY507" fmla="*/ 3274141 h 6459792"/>
              <a:gd name="connsiteX508" fmla="*/ 4483510 w 6592529"/>
              <a:gd name="connsiteY508" fmla="*/ 3303638 h 6459792"/>
              <a:gd name="connsiteX509" fmla="*/ 4439265 w 6592529"/>
              <a:gd name="connsiteY509" fmla="*/ 3347883 h 6459792"/>
              <a:gd name="connsiteX510" fmla="*/ 4395020 w 6592529"/>
              <a:gd name="connsiteY510" fmla="*/ 3377380 h 6459792"/>
              <a:gd name="connsiteX511" fmla="*/ 4350775 w 6592529"/>
              <a:gd name="connsiteY511" fmla="*/ 3421625 h 6459792"/>
              <a:gd name="connsiteX512" fmla="*/ 4306529 w 6592529"/>
              <a:gd name="connsiteY512" fmla="*/ 3451122 h 6459792"/>
              <a:gd name="connsiteX513" fmla="*/ 4247536 w 6592529"/>
              <a:gd name="connsiteY513" fmla="*/ 3510116 h 6459792"/>
              <a:gd name="connsiteX514" fmla="*/ 4173794 w 6592529"/>
              <a:gd name="connsiteY514" fmla="*/ 3554361 h 6459792"/>
              <a:gd name="connsiteX515" fmla="*/ 4188542 w 6592529"/>
              <a:gd name="connsiteY515" fmla="*/ 3480619 h 6459792"/>
              <a:gd name="connsiteX516" fmla="*/ 4203291 w 6592529"/>
              <a:gd name="connsiteY516" fmla="*/ 3436374 h 6459792"/>
              <a:gd name="connsiteX517" fmla="*/ 4173794 w 6592529"/>
              <a:gd name="connsiteY517" fmla="*/ 3392129 h 6459792"/>
              <a:gd name="connsiteX518" fmla="*/ 4159046 w 6592529"/>
              <a:gd name="connsiteY518" fmla="*/ 3347883 h 6459792"/>
              <a:gd name="connsiteX519" fmla="*/ 4188542 w 6592529"/>
              <a:gd name="connsiteY519" fmla="*/ 3229896 h 6459792"/>
              <a:gd name="connsiteX520" fmla="*/ 4085304 w 6592529"/>
              <a:gd name="connsiteY520" fmla="*/ 3229896 h 6459792"/>
              <a:gd name="connsiteX521" fmla="*/ 4041059 w 6592529"/>
              <a:gd name="connsiteY521" fmla="*/ 3274141 h 6459792"/>
              <a:gd name="connsiteX522" fmla="*/ 3937820 w 6592529"/>
              <a:gd name="connsiteY522" fmla="*/ 3318387 h 6459792"/>
              <a:gd name="connsiteX523" fmla="*/ 3864078 w 6592529"/>
              <a:gd name="connsiteY523" fmla="*/ 3377380 h 6459792"/>
              <a:gd name="connsiteX524" fmla="*/ 3790336 w 6592529"/>
              <a:gd name="connsiteY524" fmla="*/ 3406877 h 6459792"/>
              <a:gd name="connsiteX525" fmla="*/ 3628104 w 6592529"/>
              <a:gd name="connsiteY525" fmla="*/ 3510116 h 6459792"/>
              <a:gd name="connsiteX526" fmla="*/ 3569110 w 6592529"/>
              <a:gd name="connsiteY526" fmla="*/ 3539612 h 6459792"/>
              <a:gd name="connsiteX527" fmla="*/ 3539613 w 6592529"/>
              <a:gd name="connsiteY527" fmla="*/ 3583858 h 6459792"/>
              <a:gd name="connsiteX528" fmla="*/ 3495368 w 6592529"/>
              <a:gd name="connsiteY528" fmla="*/ 3687096 h 6459792"/>
              <a:gd name="connsiteX529" fmla="*/ 3451123 w 6592529"/>
              <a:gd name="connsiteY529" fmla="*/ 3716593 h 6459792"/>
              <a:gd name="connsiteX530" fmla="*/ 3303639 w 6592529"/>
              <a:gd name="connsiteY530" fmla="*/ 3849329 h 6459792"/>
              <a:gd name="connsiteX531" fmla="*/ 3362633 w 6592529"/>
              <a:gd name="connsiteY531" fmla="*/ 3893574 h 6459792"/>
              <a:gd name="connsiteX532" fmla="*/ 3687097 w 6592529"/>
              <a:gd name="connsiteY532" fmla="*/ 3923070 h 6459792"/>
              <a:gd name="connsiteX533" fmla="*/ 3672349 w 6592529"/>
              <a:gd name="connsiteY533" fmla="*/ 3982064 h 6459792"/>
              <a:gd name="connsiteX534" fmla="*/ 3569110 w 6592529"/>
              <a:gd name="connsiteY534" fmla="*/ 4114800 h 6459792"/>
              <a:gd name="connsiteX535" fmla="*/ 3524865 w 6592529"/>
              <a:gd name="connsiteY535" fmla="*/ 4144296 h 6459792"/>
              <a:gd name="connsiteX536" fmla="*/ 3480620 w 6592529"/>
              <a:gd name="connsiteY536" fmla="*/ 4159045 h 6459792"/>
              <a:gd name="connsiteX537" fmla="*/ 3451123 w 6592529"/>
              <a:gd name="connsiteY537" fmla="*/ 4262283 h 6459792"/>
              <a:gd name="connsiteX538" fmla="*/ 3392129 w 6592529"/>
              <a:gd name="connsiteY538" fmla="*/ 4291780 h 6459792"/>
              <a:gd name="connsiteX539" fmla="*/ 3259394 w 6592529"/>
              <a:gd name="connsiteY539" fmla="*/ 4336025 h 6459792"/>
              <a:gd name="connsiteX540" fmla="*/ 3023420 w 6592529"/>
              <a:gd name="connsiteY540" fmla="*/ 4395019 h 6459792"/>
              <a:gd name="connsiteX541" fmla="*/ 2979175 w 6592529"/>
              <a:gd name="connsiteY541" fmla="*/ 4424516 h 6459792"/>
              <a:gd name="connsiteX542" fmla="*/ 2861188 w 6592529"/>
              <a:gd name="connsiteY542" fmla="*/ 4483509 h 6459792"/>
              <a:gd name="connsiteX543" fmla="*/ 2713704 w 6592529"/>
              <a:gd name="connsiteY543" fmla="*/ 4468761 h 6459792"/>
              <a:gd name="connsiteX544" fmla="*/ 2743200 w 6592529"/>
              <a:gd name="connsiteY544" fmla="*/ 4380270 h 6459792"/>
              <a:gd name="connsiteX545" fmla="*/ 2610465 w 6592529"/>
              <a:gd name="connsiteY545" fmla="*/ 4336025 h 6459792"/>
              <a:gd name="connsiteX546" fmla="*/ 2536723 w 6592529"/>
              <a:gd name="connsiteY546" fmla="*/ 4350774 h 6459792"/>
              <a:gd name="connsiteX547" fmla="*/ 2448233 w 6592529"/>
              <a:gd name="connsiteY547" fmla="*/ 4424516 h 6459792"/>
              <a:gd name="connsiteX548" fmla="*/ 2359742 w 6592529"/>
              <a:gd name="connsiteY548" fmla="*/ 4483509 h 6459792"/>
              <a:gd name="connsiteX549" fmla="*/ 2212259 w 6592529"/>
              <a:gd name="connsiteY549" fmla="*/ 4601496 h 6459792"/>
              <a:gd name="connsiteX550" fmla="*/ 2109020 w 6592529"/>
              <a:gd name="connsiteY550" fmla="*/ 4734232 h 6459792"/>
              <a:gd name="connsiteX551" fmla="*/ 2064775 w 6592529"/>
              <a:gd name="connsiteY551" fmla="*/ 4763729 h 6459792"/>
              <a:gd name="connsiteX552" fmla="*/ 2403988 w 6592529"/>
              <a:gd name="connsiteY552" fmla="*/ 4866967 h 6459792"/>
              <a:gd name="connsiteX553" fmla="*/ 2595717 w 6592529"/>
              <a:gd name="connsiteY553" fmla="*/ 4925961 h 6459792"/>
              <a:gd name="connsiteX554" fmla="*/ 2507226 w 6592529"/>
              <a:gd name="connsiteY554" fmla="*/ 4984954 h 6459792"/>
              <a:gd name="connsiteX555" fmla="*/ 2389239 w 6592529"/>
              <a:gd name="connsiteY555" fmla="*/ 5014451 h 6459792"/>
              <a:gd name="connsiteX556" fmla="*/ 2197510 w 6592529"/>
              <a:gd name="connsiteY556" fmla="*/ 5058696 h 6459792"/>
              <a:gd name="connsiteX557" fmla="*/ 2155554 w 6592529"/>
              <a:gd name="connsiteY557" fmla="*/ 5100861 h 6459792"/>
              <a:gd name="connsiteX558" fmla="*/ 2148767 w 6592529"/>
              <a:gd name="connsiteY558" fmla="*/ 5107803 h 6459792"/>
              <a:gd name="connsiteX559" fmla="*/ 2149631 w 6592529"/>
              <a:gd name="connsiteY559" fmla="*/ 5106901 h 6459792"/>
              <a:gd name="connsiteX560" fmla="*/ 2109020 w 6592529"/>
              <a:gd name="connsiteY560" fmla="*/ 5132438 h 6459792"/>
              <a:gd name="connsiteX561" fmla="*/ 2050026 w 6592529"/>
              <a:gd name="connsiteY561" fmla="*/ 5191432 h 6459792"/>
              <a:gd name="connsiteX562" fmla="*/ 2005781 w 6592529"/>
              <a:gd name="connsiteY562" fmla="*/ 5220929 h 6459792"/>
              <a:gd name="connsiteX563" fmla="*/ 1961536 w 6592529"/>
              <a:gd name="connsiteY563" fmla="*/ 5265174 h 6459792"/>
              <a:gd name="connsiteX564" fmla="*/ 1873046 w 6592529"/>
              <a:gd name="connsiteY564" fmla="*/ 5324167 h 6459792"/>
              <a:gd name="connsiteX565" fmla="*/ 1828800 w 6592529"/>
              <a:gd name="connsiteY565" fmla="*/ 5368412 h 6459792"/>
              <a:gd name="connsiteX566" fmla="*/ 1784555 w 6592529"/>
              <a:gd name="connsiteY566" fmla="*/ 5397909 h 6459792"/>
              <a:gd name="connsiteX567" fmla="*/ 1725562 w 6592529"/>
              <a:gd name="connsiteY567" fmla="*/ 5442154 h 6459792"/>
              <a:gd name="connsiteX568" fmla="*/ 1548581 w 6592529"/>
              <a:gd name="connsiteY568" fmla="*/ 5412658 h 6459792"/>
              <a:gd name="connsiteX569" fmla="*/ 1415846 w 6592529"/>
              <a:gd name="connsiteY569" fmla="*/ 5427406 h 6459792"/>
              <a:gd name="connsiteX570" fmla="*/ 1342104 w 6592529"/>
              <a:gd name="connsiteY570" fmla="*/ 5574890 h 6459792"/>
              <a:gd name="connsiteX571" fmla="*/ 1238865 w 6592529"/>
              <a:gd name="connsiteY571" fmla="*/ 5648632 h 6459792"/>
              <a:gd name="connsiteX572" fmla="*/ 1120878 w 6592529"/>
              <a:gd name="connsiteY572" fmla="*/ 5722374 h 6459792"/>
              <a:gd name="connsiteX573" fmla="*/ 943897 w 6592529"/>
              <a:gd name="connsiteY573" fmla="*/ 5766619 h 6459792"/>
              <a:gd name="connsiteX574" fmla="*/ 899652 w 6592529"/>
              <a:gd name="connsiteY574" fmla="*/ 5796116 h 6459792"/>
              <a:gd name="connsiteX575" fmla="*/ 855407 w 6592529"/>
              <a:gd name="connsiteY575" fmla="*/ 5810864 h 6459792"/>
              <a:gd name="connsiteX576" fmla="*/ 825910 w 6592529"/>
              <a:gd name="connsiteY576" fmla="*/ 5855109 h 6459792"/>
              <a:gd name="connsiteX577" fmla="*/ 752168 w 6592529"/>
              <a:gd name="connsiteY577" fmla="*/ 5914103 h 6459792"/>
              <a:gd name="connsiteX578" fmla="*/ 707923 w 6592529"/>
              <a:gd name="connsiteY578" fmla="*/ 5958348 h 6459792"/>
              <a:gd name="connsiteX579" fmla="*/ 678426 w 6592529"/>
              <a:gd name="connsiteY579" fmla="*/ 6002593 h 6459792"/>
              <a:gd name="connsiteX580" fmla="*/ 575188 w 6592529"/>
              <a:gd name="connsiteY580" fmla="*/ 6076335 h 6459792"/>
              <a:gd name="connsiteX581" fmla="*/ 427704 w 6592529"/>
              <a:gd name="connsiteY581" fmla="*/ 6179574 h 6459792"/>
              <a:gd name="connsiteX582" fmla="*/ 368712 w 6592529"/>
              <a:gd name="connsiteY582" fmla="*/ 6209069 h 6459792"/>
              <a:gd name="connsiteX583" fmla="*/ 457200 w 6592529"/>
              <a:gd name="connsiteY583" fmla="*/ 6150077 h 6459792"/>
              <a:gd name="connsiteX584" fmla="*/ 501446 w 6592529"/>
              <a:gd name="connsiteY584" fmla="*/ 6120580 h 6459792"/>
              <a:gd name="connsiteX585" fmla="*/ 516194 w 6592529"/>
              <a:gd name="connsiteY585" fmla="*/ 6061587 h 6459792"/>
              <a:gd name="connsiteX586" fmla="*/ 560439 w 6592529"/>
              <a:gd name="connsiteY586" fmla="*/ 6017341 h 6459792"/>
              <a:gd name="connsiteX587" fmla="*/ 604684 w 6592529"/>
              <a:gd name="connsiteY587" fmla="*/ 5943600 h 6459792"/>
              <a:gd name="connsiteX588" fmla="*/ 575188 w 6592529"/>
              <a:gd name="connsiteY588" fmla="*/ 5825612 h 6459792"/>
              <a:gd name="connsiteX589" fmla="*/ 663678 w 6592529"/>
              <a:gd name="connsiteY589" fmla="*/ 5648632 h 6459792"/>
              <a:gd name="connsiteX590" fmla="*/ 648929 w 6592529"/>
              <a:gd name="connsiteY590" fmla="*/ 5604387 h 6459792"/>
              <a:gd name="connsiteX591" fmla="*/ 619433 w 6592529"/>
              <a:gd name="connsiteY591" fmla="*/ 5471651 h 6459792"/>
              <a:gd name="connsiteX592" fmla="*/ 634181 w 6592529"/>
              <a:gd name="connsiteY592" fmla="*/ 5235677 h 6459792"/>
              <a:gd name="connsiteX593" fmla="*/ 648929 w 6592529"/>
              <a:gd name="connsiteY593" fmla="*/ 5176683 h 6459792"/>
              <a:gd name="connsiteX594" fmla="*/ 693175 w 6592529"/>
              <a:gd name="connsiteY594" fmla="*/ 5132438 h 6459792"/>
              <a:gd name="connsiteX595" fmla="*/ 766917 w 6592529"/>
              <a:gd name="connsiteY595" fmla="*/ 5029200 h 6459792"/>
              <a:gd name="connsiteX596" fmla="*/ 781665 w 6592529"/>
              <a:gd name="connsiteY596" fmla="*/ 4984954 h 6459792"/>
              <a:gd name="connsiteX597" fmla="*/ 722671 w 6592529"/>
              <a:gd name="connsiteY597" fmla="*/ 4896464 h 6459792"/>
              <a:gd name="connsiteX598" fmla="*/ 707923 w 6592529"/>
              <a:gd name="connsiteY598" fmla="*/ 4896464 h 6459792"/>
              <a:gd name="connsiteX599" fmla="*/ 825910 w 6592529"/>
              <a:gd name="connsiteY599" fmla="*/ 4645741 h 6459792"/>
              <a:gd name="connsiteX600" fmla="*/ 840659 w 6592529"/>
              <a:gd name="connsiteY600" fmla="*/ 4586748 h 6459792"/>
              <a:gd name="connsiteX601" fmla="*/ 884904 w 6592529"/>
              <a:gd name="connsiteY601" fmla="*/ 4557251 h 6459792"/>
              <a:gd name="connsiteX602" fmla="*/ 973394 w 6592529"/>
              <a:gd name="connsiteY602" fmla="*/ 4468761 h 6459792"/>
              <a:gd name="connsiteX603" fmla="*/ 929149 w 6592529"/>
              <a:gd name="connsiteY603" fmla="*/ 4424516 h 6459792"/>
              <a:gd name="connsiteX604" fmla="*/ 884904 w 6592529"/>
              <a:gd name="connsiteY604" fmla="*/ 4395019 h 6459792"/>
              <a:gd name="connsiteX605" fmla="*/ 870155 w 6592529"/>
              <a:gd name="connsiteY605" fmla="*/ 4336025 h 6459792"/>
              <a:gd name="connsiteX606" fmla="*/ 914400 w 6592529"/>
              <a:gd name="connsiteY606" fmla="*/ 4277032 h 6459792"/>
              <a:gd name="connsiteX607" fmla="*/ 988142 w 6592529"/>
              <a:gd name="connsiteY607" fmla="*/ 4159045 h 6459792"/>
              <a:gd name="connsiteX608" fmla="*/ 840659 w 6592529"/>
              <a:gd name="connsiteY608" fmla="*/ 4129548 h 6459792"/>
              <a:gd name="connsiteX609" fmla="*/ 870155 w 6592529"/>
              <a:gd name="connsiteY609" fmla="*/ 4070554 h 6459792"/>
              <a:gd name="connsiteX610" fmla="*/ 884904 w 6592529"/>
              <a:gd name="connsiteY610" fmla="*/ 4026309 h 6459792"/>
              <a:gd name="connsiteX611" fmla="*/ 929149 w 6592529"/>
              <a:gd name="connsiteY611" fmla="*/ 3982064 h 6459792"/>
              <a:gd name="connsiteX612" fmla="*/ 973394 w 6592529"/>
              <a:gd name="connsiteY612" fmla="*/ 3923070 h 6459792"/>
              <a:gd name="connsiteX613" fmla="*/ 1047136 w 6592529"/>
              <a:gd name="connsiteY613" fmla="*/ 3834580 h 6459792"/>
              <a:gd name="connsiteX614" fmla="*/ 1061884 w 6592529"/>
              <a:gd name="connsiteY614" fmla="*/ 3790335 h 6459792"/>
              <a:gd name="connsiteX615" fmla="*/ 1076633 w 6592529"/>
              <a:gd name="connsiteY615" fmla="*/ 3598606 h 6459792"/>
              <a:gd name="connsiteX616" fmla="*/ 1120878 w 6592529"/>
              <a:gd name="connsiteY616" fmla="*/ 3539612 h 6459792"/>
              <a:gd name="connsiteX617" fmla="*/ 1253613 w 6592529"/>
              <a:gd name="connsiteY617" fmla="*/ 3421625 h 6459792"/>
              <a:gd name="connsiteX618" fmla="*/ 1283110 w 6592529"/>
              <a:gd name="connsiteY618" fmla="*/ 3377380 h 6459792"/>
              <a:gd name="connsiteX619" fmla="*/ 1371600 w 6592529"/>
              <a:gd name="connsiteY619" fmla="*/ 3318387 h 6459792"/>
              <a:gd name="connsiteX620" fmla="*/ 1401097 w 6592529"/>
              <a:gd name="connsiteY620" fmla="*/ 3274141 h 6459792"/>
              <a:gd name="connsiteX621" fmla="*/ 1489588 w 6592529"/>
              <a:gd name="connsiteY621" fmla="*/ 3200400 h 6459792"/>
              <a:gd name="connsiteX622" fmla="*/ 1533833 w 6592529"/>
              <a:gd name="connsiteY622" fmla="*/ 3185651 h 6459792"/>
              <a:gd name="connsiteX623" fmla="*/ 1563329 w 6592529"/>
              <a:gd name="connsiteY623" fmla="*/ 3229896 h 6459792"/>
              <a:gd name="connsiteX624" fmla="*/ 1607575 w 6592529"/>
              <a:gd name="connsiteY624" fmla="*/ 3259393 h 6459792"/>
              <a:gd name="connsiteX625" fmla="*/ 1548581 w 6592529"/>
              <a:gd name="connsiteY625" fmla="*/ 3377380 h 6459792"/>
              <a:gd name="connsiteX626" fmla="*/ 1563329 w 6592529"/>
              <a:gd name="connsiteY626" fmla="*/ 3421625 h 6459792"/>
              <a:gd name="connsiteX627" fmla="*/ 1651820 w 6592529"/>
              <a:gd name="connsiteY627" fmla="*/ 3480619 h 6459792"/>
              <a:gd name="connsiteX628" fmla="*/ 1533833 w 6592529"/>
              <a:gd name="connsiteY628" fmla="*/ 3613354 h 6459792"/>
              <a:gd name="connsiteX629" fmla="*/ 1843549 w 6592529"/>
              <a:gd name="connsiteY629" fmla="*/ 3613354 h 6459792"/>
              <a:gd name="connsiteX630" fmla="*/ 1991033 w 6592529"/>
              <a:gd name="connsiteY630" fmla="*/ 3583858 h 6459792"/>
              <a:gd name="connsiteX631" fmla="*/ 2094271 w 6592529"/>
              <a:gd name="connsiteY631" fmla="*/ 3569109 h 6459792"/>
              <a:gd name="connsiteX632" fmla="*/ 2130343 w 6592529"/>
              <a:gd name="connsiteY632" fmla="*/ 3533247 h 6459792"/>
              <a:gd name="connsiteX633" fmla="*/ 2144379 w 6592529"/>
              <a:gd name="connsiteY633" fmla="*/ 3519549 h 6459792"/>
              <a:gd name="connsiteX634" fmla="*/ 2147340 w 6592529"/>
              <a:gd name="connsiteY634" fmla="*/ 3516789 h 6459792"/>
              <a:gd name="connsiteX635" fmla="*/ 2145890 w 6592529"/>
              <a:gd name="connsiteY635" fmla="*/ 3518074 h 6459792"/>
              <a:gd name="connsiteX636" fmla="*/ 2144379 w 6592529"/>
              <a:gd name="connsiteY636" fmla="*/ 3519549 h 6459792"/>
              <a:gd name="connsiteX637" fmla="*/ 2141117 w 6592529"/>
              <a:gd name="connsiteY637" fmla="*/ 3522590 h 6459792"/>
              <a:gd name="connsiteX638" fmla="*/ 2168013 w 6592529"/>
              <a:gd name="connsiteY638" fmla="*/ 3480619 h 6459792"/>
              <a:gd name="connsiteX639" fmla="*/ 2212259 w 6592529"/>
              <a:gd name="connsiteY639" fmla="*/ 3436374 h 6459792"/>
              <a:gd name="connsiteX640" fmla="*/ 2256504 w 6592529"/>
              <a:gd name="connsiteY640" fmla="*/ 3377380 h 6459792"/>
              <a:gd name="connsiteX641" fmla="*/ 2374491 w 6592529"/>
              <a:gd name="connsiteY641" fmla="*/ 3229896 h 6459792"/>
              <a:gd name="connsiteX642" fmla="*/ 2330246 w 6592529"/>
              <a:gd name="connsiteY642" fmla="*/ 3200400 h 6459792"/>
              <a:gd name="connsiteX643" fmla="*/ 2271252 w 6592529"/>
              <a:gd name="connsiteY643" fmla="*/ 3156154 h 6459792"/>
              <a:gd name="connsiteX644" fmla="*/ 2315497 w 6592529"/>
              <a:gd name="connsiteY644" fmla="*/ 3052916 h 6459792"/>
              <a:gd name="connsiteX645" fmla="*/ 2359742 w 6592529"/>
              <a:gd name="connsiteY645" fmla="*/ 3008670 h 6459792"/>
              <a:gd name="connsiteX646" fmla="*/ 2374491 w 6592529"/>
              <a:gd name="connsiteY646" fmla="*/ 2964425 h 6459792"/>
              <a:gd name="connsiteX647" fmla="*/ 2389239 w 6592529"/>
              <a:gd name="connsiteY647" fmla="*/ 2890683 h 6459792"/>
              <a:gd name="connsiteX648" fmla="*/ 2492478 w 6592529"/>
              <a:gd name="connsiteY648" fmla="*/ 2802193 h 6459792"/>
              <a:gd name="connsiteX649" fmla="*/ 2520478 w 6592529"/>
              <a:gd name="connsiteY649" fmla="*/ 2759980 h 6459792"/>
              <a:gd name="connsiteX650" fmla="*/ 2526678 w 6592529"/>
              <a:gd name="connsiteY650" fmla="*/ 2750468 h 6459792"/>
              <a:gd name="connsiteX651" fmla="*/ 2519193 w 6592529"/>
              <a:gd name="connsiteY651" fmla="*/ 2762536 h 6459792"/>
              <a:gd name="connsiteX652" fmla="*/ 2566220 w 6592529"/>
              <a:gd name="connsiteY652" fmla="*/ 2713703 h 6459792"/>
              <a:gd name="connsiteX653" fmla="*/ 2625213 w 6592529"/>
              <a:gd name="connsiteY653" fmla="*/ 2625212 h 6459792"/>
              <a:gd name="connsiteX654" fmla="*/ 2639962 w 6592529"/>
              <a:gd name="connsiteY654" fmla="*/ 2580968 h 6459792"/>
              <a:gd name="connsiteX655" fmla="*/ 2698955 w 6592529"/>
              <a:gd name="connsiteY655" fmla="*/ 2536722 h 6459792"/>
              <a:gd name="connsiteX656" fmla="*/ 2787446 w 6592529"/>
              <a:gd name="connsiteY656" fmla="*/ 2477729 h 6459792"/>
              <a:gd name="connsiteX657" fmla="*/ 2920181 w 6592529"/>
              <a:gd name="connsiteY657" fmla="*/ 2462980 h 6459792"/>
              <a:gd name="connsiteX658" fmla="*/ 2964426 w 6592529"/>
              <a:gd name="connsiteY658" fmla="*/ 2448232 h 6459792"/>
              <a:gd name="connsiteX659" fmla="*/ 2993923 w 6592529"/>
              <a:gd name="connsiteY659" fmla="*/ 2551470 h 6459792"/>
              <a:gd name="connsiteX660" fmla="*/ 2979175 w 6592529"/>
              <a:gd name="connsiteY660" fmla="*/ 2595716 h 6459792"/>
              <a:gd name="connsiteX661" fmla="*/ 3023420 w 6592529"/>
              <a:gd name="connsiteY661" fmla="*/ 2580968 h 6459792"/>
              <a:gd name="connsiteX662" fmla="*/ 3082413 w 6592529"/>
              <a:gd name="connsiteY662" fmla="*/ 2551470 h 6459792"/>
              <a:gd name="connsiteX663" fmla="*/ 3215149 w 6592529"/>
              <a:gd name="connsiteY663" fmla="*/ 2448232 h 6459792"/>
              <a:gd name="connsiteX664" fmla="*/ 3274142 w 6592529"/>
              <a:gd name="connsiteY664" fmla="*/ 2374490 h 6459792"/>
              <a:gd name="connsiteX665" fmla="*/ 3318388 w 6592529"/>
              <a:gd name="connsiteY665" fmla="*/ 2330245 h 6459792"/>
              <a:gd name="connsiteX666" fmla="*/ 3362633 w 6592529"/>
              <a:gd name="connsiteY666" fmla="*/ 2271251 h 6459792"/>
              <a:gd name="connsiteX667" fmla="*/ 3451123 w 6592529"/>
              <a:gd name="connsiteY667" fmla="*/ 2182761 h 6459792"/>
              <a:gd name="connsiteX668" fmla="*/ 3510117 w 6592529"/>
              <a:gd name="connsiteY668" fmla="*/ 2109019 h 6459792"/>
              <a:gd name="connsiteX669" fmla="*/ 3657600 w 6592529"/>
              <a:gd name="connsiteY669" fmla="*/ 1976283 h 6459792"/>
              <a:gd name="connsiteX670" fmla="*/ 3731342 w 6592529"/>
              <a:gd name="connsiteY670" fmla="*/ 1917290 h 6459792"/>
              <a:gd name="connsiteX671" fmla="*/ 3849329 w 6592529"/>
              <a:gd name="connsiteY671" fmla="*/ 1784554 h 6459792"/>
              <a:gd name="connsiteX672" fmla="*/ 3790336 w 6592529"/>
              <a:gd name="connsiteY672" fmla="*/ 1902541 h 6459792"/>
              <a:gd name="connsiteX673" fmla="*/ 3775588 w 6592529"/>
              <a:gd name="connsiteY673" fmla="*/ 1946787 h 6459792"/>
              <a:gd name="connsiteX674" fmla="*/ 3996813 w 6592529"/>
              <a:gd name="connsiteY674" fmla="*/ 1887793 h 6459792"/>
              <a:gd name="connsiteX675" fmla="*/ 4055807 w 6592529"/>
              <a:gd name="connsiteY675" fmla="*/ 1858296 h 6459792"/>
              <a:gd name="connsiteX676" fmla="*/ 4159046 w 6592529"/>
              <a:gd name="connsiteY676" fmla="*/ 1755058 h 6459792"/>
              <a:gd name="connsiteX677" fmla="*/ 4218039 w 6592529"/>
              <a:gd name="connsiteY677" fmla="*/ 1607574 h 6459792"/>
              <a:gd name="connsiteX678" fmla="*/ 4277033 w 6592529"/>
              <a:gd name="connsiteY678" fmla="*/ 1474838 h 6459792"/>
              <a:gd name="connsiteX679" fmla="*/ 4365523 w 6592529"/>
              <a:gd name="connsiteY679" fmla="*/ 1548580 h 6459792"/>
              <a:gd name="connsiteX680" fmla="*/ 4380271 w 6592529"/>
              <a:gd name="connsiteY680" fmla="*/ 1607574 h 6459792"/>
              <a:gd name="connsiteX681" fmla="*/ 4468762 w 6592529"/>
              <a:gd name="connsiteY681" fmla="*/ 1651819 h 6459792"/>
              <a:gd name="connsiteX682" fmla="*/ 4542504 w 6592529"/>
              <a:gd name="connsiteY682" fmla="*/ 1607574 h 6459792"/>
              <a:gd name="connsiteX683" fmla="*/ 4586749 w 6592529"/>
              <a:gd name="connsiteY683" fmla="*/ 1563329 h 6459792"/>
              <a:gd name="connsiteX684" fmla="*/ 4630994 w 6592529"/>
              <a:gd name="connsiteY684" fmla="*/ 1533832 h 6459792"/>
              <a:gd name="connsiteX685" fmla="*/ 4734233 w 6592529"/>
              <a:gd name="connsiteY685" fmla="*/ 1430593 h 6459792"/>
              <a:gd name="connsiteX686" fmla="*/ 4778478 w 6592529"/>
              <a:gd name="connsiteY686" fmla="*/ 1386348 h 6459792"/>
              <a:gd name="connsiteX687" fmla="*/ 4837471 w 6592529"/>
              <a:gd name="connsiteY687" fmla="*/ 1268361 h 6459792"/>
              <a:gd name="connsiteX688" fmla="*/ 4881717 w 6592529"/>
              <a:gd name="connsiteY688" fmla="*/ 1209367 h 6459792"/>
              <a:gd name="connsiteX689" fmla="*/ 4955459 w 6592529"/>
              <a:gd name="connsiteY689" fmla="*/ 1076632 h 6459792"/>
              <a:gd name="connsiteX690" fmla="*/ 5043949 w 6592529"/>
              <a:gd name="connsiteY690" fmla="*/ 943896 h 6459792"/>
              <a:gd name="connsiteX691" fmla="*/ 5088194 w 6592529"/>
              <a:gd name="connsiteY691" fmla="*/ 914400 h 6459792"/>
              <a:gd name="connsiteX692" fmla="*/ 5176684 w 6592529"/>
              <a:gd name="connsiteY692" fmla="*/ 811161 h 6459792"/>
              <a:gd name="connsiteX693" fmla="*/ 5220929 w 6592529"/>
              <a:gd name="connsiteY693" fmla="*/ 796412 h 6459792"/>
              <a:gd name="connsiteX694" fmla="*/ 5294671 w 6592529"/>
              <a:gd name="connsiteY694" fmla="*/ 766916 h 6459792"/>
              <a:gd name="connsiteX695" fmla="*/ 5427407 w 6592529"/>
              <a:gd name="connsiteY695" fmla="*/ 707922 h 6459792"/>
              <a:gd name="connsiteX696" fmla="*/ 5486400 w 6592529"/>
              <a:gd name="connsiteY696" fmla="*/ 693174 h 6459792"/>
              <a:gd name="connsiteX697" fmla="*/ 5530646 w 6592529"/>
              <a:gd name="connsiteY697" fmla="*/ 648929 h 6459792"/>
              <a:gd name="connsiteX698" fmla="*/ 5501149 w 6592529"/>
              <a:gd name="connsiteY698" fmla="*/ 752167 h 6459792"/>
              <a:gd name="connsiteX699" fmla="*/ 5530646 w 6592529"/>
              <a:gd name="connsiteY699" fmla="*/ 958645 h 6459792"/>
              <a:gd name="connsiteX700" fmla="*/ 5648633 w 6592529"/>
              <a:gd name="connsiteY700" fmla="*/ 840658 h 6459792"/>
              <a:gd name="connsiteX701" fmla="*/ 5695359 w 6592529"/>
              <a:gd name="connsiteY701" fmla="*/ 793733 h 6459792"/>
              <a:gd name="connsiteX702" fmla="*/ 5714685 w 6592529"/>
              <a:gd name="connsiteY702" fmla="*/ 774064 h 6459792"/>
              <a:gd name="connsiteX703" fmla="*/ 5709804 w 6592529"/>
              <a:gd name="connsiteY703" fmla="*/ 779244 h 6459792"/>
              <a:gd name="connsiteX704" fmla="*/ 5766620 w 6592529"/>
              <a:gd name="connsiteY704" fmla="*/ 737419 h 6459792"/>
              <a:gd name="connsiteX705" fmla="*/ 5825613 w 6592529"/>
              <a:gd name="connsiteY705" fmla="*/ 678425 h 6459792"/>
              <a:gd name="connsiteX706" fmla="*/ 5855110 w 6592529"/>
              <a:gd name="connsiteY706" fmla="*/ 634180 h 6459792"/>
              <a:gd name="connsiteX707" fmla="*/ 5973097 w 6592529"/>
              <a:gd name="connsiteY707" fmla="*/ 545690 h 6459792"/>
              <a:gd name="connsiteX708" fmla="*/ 6017342 w 6592529"/>
              <a:gd name="connsiteY708" fmla="*/ 501445 h 6459792"/>
              <a:gd name="connsiteX709" fmla="*/ 6061588 w 6592529"/>
              <a:gd name="connsiteY709" fmla="*/ 471948 h 6459792"/>
              <a:gd name="connsiteX710" fmla="*/ 6194323 w 6592529"/>
              <a:gd name="connsiteY710" fmla="*/ 339212 h 6459792"/>
              <a:gd name="connsiteX711" fmla="*/ 6238568 w 6592529"/>
              <a:gd name="connsiteY711" fmla="*/ 294967 h 6459792"/>
              <a:gd name="connsiteX712" fmla="*/ 6327059 w 6592529"/>
              <a:gd name="connsiteY712" fmla="*/ 221225 h 6459792"/>
              <a:gd name="connsiteX713" fmla="*/ 6371304 w 6592529"/>
              <a:gd name="connsiteY713" fmla="*/ 191729 h 6459792"/>
              <a:gd name="connsiteX714" fmla="*/ 6430297 w 6592529"/>
              <a:gd name="connsiteY714" fmla="*/ 132735 h 6459792"/>
              <a:gd name="connsiteX715" fmla="*/ 6459794 w 6592529"/>
              <a:gd name="connsiteY715" fmla="*/ 88490 h 6459792"/>
              <a:gd name="connsiteX716" fmla="*/ 6504039 w 6592529"/>
              <a:gd name="connsiteY716" fmla="*/ 58993 h 6459792"/>
              <a:gd name="connsiteX717" fmla="*/ 6592529 w 6592529"/>
              <a:gd name="connsiteY717" fmla="*/ 0 h 6459792"/>
              <a:gd name="connsiteX718" fmla="*/ 4227433 w 6592529"/>
              <a:gd name="connsiteY718" fmla="*/ 0 h 6459792"/>
              <a:gd name="connsiteX719" fmla="*/ 4149091 w 6592529"/>
              <a:gd name="connsiteY719" fmla="*/ 39588 h 6459792"/>
              <a:gd name="connsiteX720" fmla="*/ 4141909 w 6592529"/>
              <a:gd name="connsiteY720" fmla="*/ 41221 h 6459792"/>
              <a:gd name="connsiteX721" fmla="*/ 4147454 w 6592529"/>
              <a:gd name="connsiteY721" fmla="*/ 37882 h 6459792"/>
              <a:gd name="connsiteX722" fmla="*/ 4183143 w 6592529"/>
              <a:gd name="connsiteY722" fmla="*/ 19892 h 6459792"/>
              <a:gd name="connsiteX723" fmla="*/ 4227433 w 6592529"/>
              <a:gd name="connsiteY723" fmla="*/ 0 h 6459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</a:cxnLst>
            <a:rect l="l" t="t" r="r" b="b"/>
            <a:pathLst>
              <a:path w="6592529" h="6459792">
                <a:moveTo>
                  <a:pt x="227745" y="6263823"/>
                </a:moveTo>
                <a:lnTo>
                  <a:pt x="213064" y="6273703"/>
                </a:lnTo>
                <a:cubicBezTo>
                  <a:pt x="122930" y="6334597"/>
                  <a:pt x="237028" y="6260924"/>
                  <a:pt x="117988" y="6327058"/>
                </a:cubicBezTo>
                <a:cubicBezTo>
                  <a:pt x="13504" y="6385105"/>
                  <a:pt x="80883" y="6359091"/>
                  <a:pt x="0" y="6386051"/>
                </a:cubicBezTo>
                <a:cubicBezTo>
                  <a:pt x="157142" y="6286052"/>
                  <a:pt x="135042" y="6287466"/>
                  <a:pt x="208701" y="6268642"/>
                </a:cubicBezTo>
                <a:close/>
                <a:moveTo>
                  <a:pt x="368712" y="6209069"/>
                </a:moveTo>
                <a:lnTo>
                  <a:pt x="324465" y="6238567"/>
                </a:lnTo>
                <a:cubicBezTo>
                  <a:pt x="296456" y="6246206"/>
                  <a:pt x="273653" y="6252156"/>
                  <a:pt x="254784" y="6256981"/>
                </a:cubicBezTo>
                <a:lnTo>
                  <a:pt x="227745" y="6263823"/>
                </a:lnTo>
                <a:lnTo>
                  <a:pt x="235663" y="6258495"/>
                </a:lnTo>
                <a:cubicBezTo>
                  <a:pt x="244345" y="6252672"/>
                  <a:pt x="254228" y="6246063"/>
                  <a:pt x="265471" y="6238567"/>
                </a:cubicBezTo>
                <a:cubicBezTo>
                  <a:pt x="280220" y="6233651"/>
                  <a:pt x="294769" y="6228090"/>
                  <a:pt x="309717" y="6223819"/>
                </a:cubicBezTo>
                <a:cubicBezTo>
                  <a:pt x="329207" y="6218250"/>
                  <a:pt x="349731" y="6216187"/>
                  <a:pt x="368710" y="6209070"/>
                </a:cubicBezTo>
                <a:close/>
                <a:moveTo>
                  <a:pt x="2148767" y="5107803"/>
                </a:moveTo>
                <a:lnTo>
                  <a:pt x="2139987" y="5116966"/>
                </a:lnTo>
                <a:cubicBezTo>
                  <a:pt x="2137778" y="5119197"/>
                  <a:pt x="2137041" y="5119859"/>
                  <a:pt x="2139170" y="5117619"/>
                </a:cubicBezTo>
                <a:close/>
                <a:moveTo>
                  <a:pt x="4072263" y="5022603"/>
                </a:moveTo>
                <a:lnTo>
                  <a:pt x="4071635" y="5022733"/>
                </a:lnTo>
                <a:cubicBezTo>
                  <a:pt x="4069308" y="5023133"/>
                  <a:pt x="4069135" y="5023057"/>
                  <a:pt x="4070166" y="5022848"/>
                </a:cubicBezTo>
                <a:close/>
                <a:moveTo>
                  <a:pt x="5617785" y="3389917"/>
                </a:moveTo>
                <a:lnTo>
                  <a:pt x="5586989" y="3420714"/>
                </a:lnTo>
                <a:cubicBezTo>
                  <a:pt x="5583567" y="3434401"/>
                  <a:pt x="5571484" y="3448676"/>
                  <a:pt x="5576723" y="3461776"/>
                </a:cubicBezTo>
                <a:cubicBezTo>
                  <a:pt x="5580742" y="3471822"/>
                  <a:pt x="5604896" y="3461543"/>
                  <a:pt x="5607520" y="3472041"/>
                </a:cubicBezTo>
                <a:cubicBezTo>
                  <a:pt x="5614259" y="3499001"/>
                  <a:pt x="5596615" y="3545814"/>
                  <a:pt x="5586988" y="3574696"/>
                </a:cubicBezTo>
                <a:cubicBezTo>
                  <a:pt x="5584044" y="3604141"/>
                  <a:pt x="5584956" y="3671150"/>
                  <a:pt x="5566457" y="3708146"/>
                </a:cubicBezTo>
                <a:cubicBezTo>
                  <a:pt x="5560940" y="3719181"/>
                  <a:pt x="5552770" y="3728677"/>
                  <a:pt x="5545926" y="3738943"/>
                </a:cubicBezTo>
                <a:cubicBezTo>
                  <a:pt x="5521495" y="3812240"/>
                  <a:pt x="5537400" y="3782529"/>
                  <a:pt x="5504865" y="3831332"/>
                </a:cubicBezTo>
                <a:cubicBezTo>
                  <a:pt x="5501443" y="3841597"/>
                  <a:pt x="5499077" y="3852277"/>
                  <a:pt x="5494600" y="3862128"/>
                </a:cubicBezTo>
                <a:cubicBezTo>
                  <a:pt x="5481935" y="3889991"/>
                  <a:pt x="5453538" y="3944252"/>
                  <a:pt x="5453538" y="3944252"/>
                </a:cubicBezTo>
                <a:cubicBezTo>
                  <a:pt x="5456959" y="3954517"/>
                  <a:pt x="5453091" y="3973517"/>
                  <a:pt x="5463803" y="3975048"/>
                </a:cubicBezTo>
                <a:cubicBezTo>
                  <a:pt x="5485227" y="3978109"/>
                  <a:pt x="5525396" y="3954518"/>
                  <a:pt x="5525396" y="3954518"/>
                </a:cubicBezTo>
                <a:cubicBezTo>
                  <a:pt x="5535661" y="3947674"/>
                  <a:pt x="5545157" y="3939504"/>
                  <a:pt x="5556192" y="3933987"/>
                </a:cubicBezTo>
                <a:cubicBezTo>
                  <a:pt x="5598695" y="3912734"/>
                  <a:pt x="5592027" y="3919746"/>
                  <a:pt x="5585767" y="3924715"/>
                </a:cubicBezTo>
                <a:lnTo>
                  <a:pt x="5583281" y="3926570"/>
                </a:lnTo>
                <a:lnTo>
                  <a:pt x="5582879" y="3926849"/>
                </a:lnTo>
                <a:cubicBezTo>
                  <a:pt x="5581243" y="3928011"/>
                  <a:pt x="5581183" y="3928099"/>
                  <a:pt x="5581922" y="3927585"/>
                </a:cubicBezTo>
                <a:lnTo>
                  <a:pt x="5583281" y="3926570"/>
                </a:lnTo>
                <a:lnTo>
                  <a:pt x="5593283" y="3919664"/>
                </a:lnTo>
                <a:cubicBezTo>
                  <a:pt x="5598843" y="3915879"/>
                  <a:pt x="5606752" y="3910545"/>
                  <a:pt x="5617785" y="3903190"/>
                </a:cubicBezTo>
                <a:cubicBezTo>
                  <a:pt x="5600537" y="3954935"/>
                  <a:pt x="5618662" y="3920037"/>
                  <a:pt x="5566457" y="3964783"/>
                </a:cubicBezTo>
                <a:cubicBezTo>
                  <a:pt x="5513975" y="4009767"/>
                  <a:pt x="5554729" y="3978856"/>
                  <a:pt x="5515130" y="4026375"/>
                </a:cubicBezTo>
                <a:cubicBezTo>
                  <a:pt x="5505836" y="4037528"/>
                  <a:pt x="5493782" y="4046149"/>
                  <a:pt x="5484334" y="4057172"/>
                </a:cubicBezTo>
                <a:cubicBezTo>
                  <a:pt x="5473199" y="4070162"/>
                  <a:pt x="5464672" y="4085243"/>
                  <a:pt x="5453538" y="4098234"/>
                </a:cubicBezTo>
                <a:cubicBezTo>
                  <a:pt x="5444090" y="4109256"/>
                  <a:pt x="5432036" y="4117877"/>
                  <a:pt x="5422741" y="4129030"/>
                </a:cubicBezTo>
                <a:cubicBezTo>
                  <a:pt x="5414843" y="4138508"/>
                  <a:pt x="5410109" y="4150348"/>
                  <a:pt x="5402210" y="4159826"/>
                </a:cubicBezTo>
                <a:cubicBezTo>
                  <a:pt x="5392916" y="4170979"/>
                  <a:pt x="5380708" y="4179470"/>
                  <a:pt x="5371414" y="4190622"/>
                </a:cubicBezTo>
                <a:cubicBezTo>
                  <a:pt x="5363515" y="4200100"/>
                  <a:pt x="5357004" y="4210707"/>
                  <a:pt x="5350883" y="4221419"/>
                </a:cubicBezTo>
                <a:cubicBezTo>
                  <a:pt x="5343291" y="4234706"/>
                  <a:pt x="5340149" y="4250725"/>
                  <a:pt x="5330352" y="4262481"/>
                </a:cubicBezTo>
                <a:cubicBezTo>
                  <a:pt x="5322453" y="4271959"/>
                  <a:pt x="5307809" y="4273841"/>
                  <a:pt x="5299556" y="4283012"/>
                </a:cubicBezTo>
                <a:cubicBezTo>
                  <a:pt x="5276665" y="4308446"/>
                  <a:pt x="5262159" y="4340940"/>
                  <a:pt x="5237963" y="4365135"/>
                </a:cubicBezTo>
                <a:cubicBezTo>
                  <a:pt x="5210589" y="4392510"/>
                  <a:pt x="5186811" y="4424031"/>
                  <a:pt x="5155840" y="4447259"/>
                </a:cubicBezTo>
                <a:cubicBezTo>
                  <a:pt x="5104908" y="4485457"/>
                  <a:pt x="5129013" y="4468564"/>
                  <a:pt x="5083981" y="4498586"/>
                </a:cubicBezTo>
                <a:cubicBezTo>
                  <a:pt x="5077138" y="4508851"/>
                  <a:pt x="5072175" y="4520658"/>
                  <a:pt x="5063450" y="4529382"/>
                </a:cubicBezTo>
                <a:cubicBezTo>
                  <a:pt x="5054726" y="4538106"/>
                  <a:pt x="5042694" y="4542742"/>
                  <a:pt x="5032654" y="4549913"/>
                </a:cubicBezTo>
                <a:cubicBezTo>
                  <a:pt x="4943535" y="4613569"/>
                  <a:pt x="5033366" y="4552861"/>
                  <a:pt x="4960796" y="4601241"/>
                </a:cubicBezTo>
                <a:cubicBezTo>
                  <a:pt x="4967639" y="4580710"/>
                  <a:pt x="4972537" y="4559424"/>
                  <a:pt x="4981327" y="4539648"/>
                </a:cubicBezTo>
                <a:cubicBezTo>
                  <a:pt x="4986338" y="4528374"/>
                  <a:pt x="5013827" y="4511843"/>
                  <a:pt x="5001858" y="4508851"/>
                </a:cubicBezTo>
                <a:cubicBezTo>
                  <a:pt x="4980863" y="4503602"/>
                  <a:pt x="4940265" y="4529382"/>
                  <a:pt x="4940265" y="4529382"/>
                </a:cubicBezTo>
                <a:cubicBezTo>
                  <a:pt x="4930000" y="4536226"/>
                  <a:pt x="4918193" y="4541189"/>
                  <a:pt x="4909469" y="4549913"/>
                </a:cubicBezTo>
                <a:cubicBezTo>
                  <a:pt x="4885068" y="4574314"/>
                  <a:pt x="4878571" y="4611811"/>
                  <a:pt x="4868407" y="4642302"/>
                </a:cubicBezTo>
                <a:lnTo>
                  <a:pt x="4858142" y="4673099"/>
                </a:lnTo>
                <a:cubicBezTo>
                  <a:pt x="4854720" y="4683364"/>
                  <a:pt x="4850500" y="4693397"/>
                  <a:pt x="4847876" y="4703895"/>
                </a:cubicBezTo>
                <a:cubicBezTo>
                  <a:pt x="4844454" y="4717582"/>
                  <a:pt x="4843169" y="4731989"/>
                  <a:pt x="4837611" y="4744957"/>
                </a:cubicBezTo>
                <a:cubicBezTo>
                  <a:pt x="4823923" y="4776894"/>
                  <a:pt x="4813659" y="4778034"/>
                  <a:pt x="4786284" y="4796284"/>
                </a:cubicBezTo>
                <a:cubicBezTo>
                  <a:pt x="4779440" y="4806549"/>
                  <a:pt x="4773650" y="4817602"/>
                  <a:pt x="4765753" y="4827080"/>
                </a:cubicBezTo>
                <a:cubicBezTo>
                  <a:pt x="4741920" y="4855679"/>
                  <a:pt x="4724106" y="4866015"/>
                  <a:pt x="4693894" y="4888673"/>
                </a:cubicBezTo>
                <a:cubicBezTo>
                  <a:pt x="4668093" y="4966080"/>
                  <a:pt x="4702897" y="4870667"/>
                  <a:pt x="4663098" y="4950266"/>
                </a:cubicBezTo>
                <a:cubicBezTo>
                  <a:pt x="4658259" y="4959944"/>
                  <a:pt x="4658835" y="4972059"/>
                  <a:pt x="4652833" y="4981062"/>
                </a:cubicBezTo>
                <a:cubicBezTo>
                  <a:pt x="4630863" y="5014017"/>
                  <a:pt x="4623527" y="5011361"/>
                  <a:pt x="4591240" y="5022124"/>
                </a:cubicBezTo>
                <a:cubicBezTo>
                  <a:pt x="4584396" y="5032389"/>
                  <a:pt x="4578607" y="5043442"/>
                  <a:pt x="4570709" y="5052920"/>
                </a:cubicBezTo>
                <a:cubicBezTo>
                  <a:pt x="4546010" y="5082560"/>
                  <a:pt x="4539397" y="5084060"/>
                  <a:pt x="4509116" y="5104247"/>
                </a:cubicBezTo>
                <a:cubicBezTo>
                  <a:pt x="4479673" y="5192580"/>
                  <a:pt x="4533007" y="5047877"/>
                  <a:pt x="4426993" y="5206902"/>
                </a:cubicBezTo>
                <a:cubicBezTo>
                  <a:pt x="4376020" y="5283363"/>
                  <a:pt x="4441532" y="5189454"/>
                  <a:pt x="4375665" y="5268495"/>
                </a:cubicBezTo>
                <a:cubicBezTo>
                  <a:pt x="4367767" y="5277972"/>
                  <a:pt x="4363164" y="5289923"/>
                  <a:pt x="4355135" y="5299291"/>
                </a:cubicBezTo>
                <a:cubicBezTo>
                  <a:pt x="4342538" y="5313988"/>
                  <a:pt x="4326819" y="5325785"/>
                  <a:pt x="4314073" y="5340353"/>
                </a:cubicBezTo>
                <a:cubicBezTo>
                  <a:pt x="4302807" y="5353229"/>
                  <a:pt x="4295375" y="5369316"/>
                  <a:pt x="4283277" y="5381414"/>
                </a:cubicBezTo>
                <a:cubicBezTo>
                  <a:pt x="4274553" y="5390138"/>
                  <a:pt x="4262520" y="5394774"/>
                  <a:pt x="4252480" y="5401945"/>
                </a:cubicBezTo>
                <a:cubicBezTo>
                  <a:pt x="4238558" y="5411890"/>
                  <a:pt x="4225341" y="5422797"/>
                  <a:pt x="4211418" y="5432741"/>
                </a:cubicBezTo>
                <a:cubicBezTo>
                  <a:pt x="4201379" y="5439913"/>
                  <a:pt x="4190100" y="5445374"/>
                  <a:pt x="4180622" y="5453273"/>
                </a:cubicBezTo>
                <a:cubicBezTo>
                  <a:pt x="4101582" y="5519140"/>
                  <a:pt x="4195491" y="5453625"/>
                  <a:pt x="4119030" y="5504600"/>
                </a:cubicBezTo>
                <a:cubicBezTo>
                  <a:pt x="4112186" y="5514865"/>
                  <a:pt x="4107223" y="5526672"/>
                  <a:pt x="4098499" y="5535396"/>
                </a:cubicBezTo>
                <a:cubicBezTo>
                  <a:pt x="4089774" y="5544120"/>
                  <a:pt x="4077180" y="5548028"/>
                  <a:pt x="4067702" y="5555927"/>
                </a:cubicBezTo>
                <a:cubicBezTo>
                  <a:pt x="4056550" y="5565221"/>
                  <a:pt x="4047171" y="5576458"/>
                  <a:pt x="4036906" y="5586723"/>
                </a:cubicBezTo>
                <a:cubicBezTo>
                  <a:pt x="4040328" y="5576458"/>
                  <a:pt x="4041916" y="5565386"/>
                  <a:pt x="4047171" y="5555927"/>
                </a:cubicBezTo>
                <a:cubicBezTo>
                  <a:pt x="4059154" y="5534358"/>
                  <a:pt x="4088233" y="5494335"/>
                  <a:pt x="4088233" y="5494335"/>
                </a:cubicBezTo>
                <a:cubicBezTo>
                  <a:pt x="4074546" y="5490913"/>
                  <a:pt x="4061280" y="5484069"/>
                  <a:pt x="4047171" y="5484069"/>
                </a:cubicBezTo>
                <a:cubicBezTo>
                  <a:pt x="4022809" y="5484069"/>
                  <a:pt x="3984514" y="5503185"/>
                  <a:pt x="3965048" y="5514865"/>
                </a:cubicBezTo>
                <a:cubicBezTo>
                  <a:pt x="3943889" y="5527560"/>
                  <a:pt x="3923986" y="5542239"/>
                  <a:pt x="3903455" y="5555927"/>
                </a:cubicBezTo>
                <a:lnTo>
                  <a:pt x="3872658" y="5576458"/>
                </a:lnTo>
                <a:cubicBezTo>
                  <a:pt x="3865815" y="5586723"/>
                  <a:pt x="3849709" y="5595156"/>
                  <a:pt x="3852128" y="5607254"/>
                </a:cubicBezTo>
                <a:cubicBezTo>
                  <a:pt x="3854548" y="5619352"/>
                  <a:pt x="3880248" y="5615742"/>
                  <a:pt x="3882924" y="5627785"/>
                </a:cubicBezTo>
                <a:cubicBezTo>
                  <a:pt x="3899194" y="5701000"/>
                  <a:pt x="3883061" y="5696175"/>
                  <a:pt x="3841862" y="5709909"/>
                </a:cubicBezTo>
                <a:cubicBezTo>
                  <a:pt x="3831597" y="5720174"/>
                  <a:pt x="3822526" y="5731792"/>
                  <a:pt x="3811066" y="5740705"/>
                </a:cubicBezTo>
                <a:cubicBezTo>
                  <a:pt x="3791589" y="5755853"/>
                  <a:pt x="3749474" y="5781766"/>
                  <a:pt x="3749474" y="5781766"/>
                </a:cubicBezTo>
                <a:lnTo>
                  <a:pt x="3687880" y="5874156"/>
                </a:lnTo>
                <a:cubicBezTo>
                  <a:pt x="3681037" y="5884421"/>
                  <a:pt x="3676074" y="5896228"/>
                  <a:pt x="3667350" y="5904952"/>
                </a:cubicBezTo>
                <a:cubicBezTo>
                  <a:pt x="3657084" y="5915217"/>
                  <a:pt x="3645847" y="5924596"/>
                  <a:pt x="3636553" y="5935748"/>
                </a:cubicBezTo>
                <a:cubicBezTo>
                  <a:pt x="3593779" y="5987077"/>
                  <a:pt x="3641689" y="5949434"/>
                  <a:pt x="3585227" y="5987075"/>
                </a:cubicBezTo>
                <a:cubicBezTo>
                  <a:pt x="3565041" y="6017355"/>
                  <a:pt x="3563537" y="6023970"/>
                  <a:pt x="3533899" y="6048669"/>
                </a:cubicBezTo>
                <a:cubicBezTo>
                  <a:pt x="3491913" y="6083657"/>
                  <a:pt x="3508370" y="6058289"/>
                  <a:pt x="3451776" y="6089730"/>
                </a:cubicBezTo>
                <a:cubicBezTo>
                  <a:pt x="3436820" y="6098039"/>
                  <a:pt x="3425569" y="6112037"/>
                  <a:pt x="3410714" y="6120526"/>
                </a:cubicBezTo>
                <a:cubicBezTo>
                  <a:pt x="3401319" y="6125895"/>
                  <a:pt x="3389596" y="6125953"/>
                  <a:pt x="3379917" y="6130792"/>
                </a:cubicBezTo>
                <a:cubicBezTo>
                  <a:pt x="3368882" y="6136310"/>
                  <a:pt x="3359386" y="6144479"/>
                  <a:pt x="3349121" y="6151322"/>
                </a:cubicBezTo>
                <a:cubicBezTo>
                  <a:pt x="3352543" y="6141057"/>
                  <a:pt x="3367038" y="6128178"/>
                  <a:pt x="3359386" y="6120526"/>
                </a:cubicBezTo>
                <a:cubicBezTo>
                  <a:pt x="3351735" y="6112875"/>
                  <a:pt x="3338269" y="6125953"/>
                  <a:pt x="3328590" y="6130792"/>
                </a:cubicBezTo>
                <a:cubicBezTo>
                  <a:pt x="3261412" y="6164382"/>
                  <a:pt x="3335115" y="6136708"/>
                  <a:pt x="3266998" y="6182119"/>
                </a:cubicBezTo>
                <a:cubicBezTo>
                  <a:pt x="3257995" y="6188122"/>
                  <a:pt x="3246467" y="6188963"/>
                  <a:pt x="3236201" y="6192385"/>
                </a:cubicBezTo>
                <a:cubicBezTo>
                  <a:pt x="3215670" y="6206071"/>
                  <a:pt x="3192056" y="6215998"/>
                  <a:pt x="3174608" y="6233446"/>
                </a:cubicBezTo>
                <a:cubicBezTo>
                  <a:pt x="3157499" y="6250555"/>
                  <a:pt x="3142638" y="6270255"/>
                  <a:pt x="3123281" y="6284773"/>
                </a:cubicBezTo>
                <a:cubicBezTo>
                  <a:pt x="3114624" y="6291266"/>
                  <a:pt x="3101944" y="6289784"/>
                  <a:pt x="3092485" y="6295039"/>
                </a:cubicBezTo>
                <a:cubicBezTo>
                  <a:pt x="3070915" y="6307022"/>
                  <a:pt x="3052963" y="6325066"/>
                  <a:pt x="3030892" y="6336101"/>
                </a:cubicBezTo>
                <a:cubicBezTo>
                  <a:pt x="2991105" y="6355994"/>
                  <a:pt x="2947495" y="6367535"/>
                  <a:pt x="2907707" y="6387428"/>
                </a:cubicBezTo>
                <a:cubicBezTo>
                  <a:pt x="2894019" y="6394272"/>
                  <a:pt x="2879931" y="6400367"/>
                  <a:pt x="2866645" y="6407959"/>
                </a:cubicBezTo>
                <a:cubicBezTo>
                  <a:pt x="2855933" y="6414080"/>
                  <a:pt x="2847188" y="6423630"/>
                  <a:pt x="2835849" y="6428490"/>
                </a:cubicBezTo>
                <a:cubicBezTo>
                  <a:pt x="2822881" y="6434048"/>
                  <a:pt x="2808474" y="6435334"/>
                  <a:pt x="2794787" y="6438755"/>
                </a:cubicBezTo>
                <a:cubicBezTo>
                  <a:pt x="2781099" y="6445599"/>
                  <a:pt x="2768875" y="6457122"/>
                  <a:pt x="2753725" y="6459286"/>
                </a:cubicBezTo>
                <a:cubicBezTo>
                  <a:pt x="2743013" y="6460817"/>
                  <a:pt x="2719507" y="6459286"/>
                  <a:pt x="2722929" y="6449021"/>
                </a:cubicBezTo>
                <a:cubicBezTo>
                  <a:pt x="2727769" y="6434504"/>
                  <a:pt x="2751455" y="6437266"/>
                  <a:pt x="2763991" y="6428490"/>
                </a:cubicBezTo>
                <a:cubicBezTo>
                  <a:pt x="2785885" y="6413164"/>
                  <a:pt x="2803347" y="6391987"/>
                  <a:pt x="2825584" y="6377163"/>
                </a:cubicBezTo>
                <a:cubicBezTo>
                  <a:pt x="2866211" y="6350078"/>
                  <a:pt x="2955688" y="6299359"/>
                  <a:pt x="3010361" y="6274508"/>
                </a:cubicBezTo>
                <a:cubicBezTo>
                  <a:pt x="3027137" y="6266883"/>
                  <a:pt x="3045207" y="6262218"/>
                  <a:pt x="3061689" y="6253977"/>
                </a:cubicBezTo>
                <a:cubicBezTo>
                  <a:pt x="3070978" y="6249332"/>
                  <a:pt x="3123281" y="6214001"/>
                  <a:pt x="3123281" y="6202650"/>
                </a:cubicBezTo>
                <a:cubicBezTo>
                  <a:pt x="3123281" y="6190312"/>
                  <a:pt x="3102750" y="6216337"/>
                  <a:pt x="3092485" y="6223181"/>
                </a:cubicBezTo>
                <a:cubicBezTo>
                  <a:pt x="3082220" y="6219759"/>
                  <a:pt x="3066528" y="6222594"/>
                  <a:pt x="3061689" y="6212916"/>
                </a:cubicBezTo>
                <a:cubicBezTo>
                  <a:pt x="3051541" y="6192621"/>
                  <a:pt x="3097849" y="6157204"/>
                  <a:pt x="3102750" y="6151322"/>
                </a:cubicBezTo>
                <a:cubicBezTo>
                  <a:pt x="3110648" y="6141845"/>
                  <a:pt x="3115027" y="6129697"/>
                  <a:pt x="3123281" y="6120526"/>
                </a:cubicBezTo>
                <a:cubicBezTo>
                  <a:pt x="3226885" y="6005412"/>
                  <a:pt x="3167965" y="6089431"/>
                  <a:pt x="3215670" y="6017872"/>
                </a:cubicBezTo>
                <a:cubicBezTo>
                  <a:pt x="3195139" y="6014450"/>
                  <a:pt x="3174830" y="6006010"/>
                  <a:pt x="3154077" y="6007606"/>
                </a:cubicBezTo>
                <a:cubicBezTo>
                  <a:pt x="3092335" y="6012356"/>
                  <a:pt x="3069426" y="6036666"/>
                  <a:pt x="3020627" y="6069199"/>
                </a:cubicBezTo>
                <a:cubicBezTo>
                  <a:pt x="3010361" y="6076042"/>
                  <a:pt x="2998555" y="6081006"/>
                  <a:pt x="2989830" y="6089730"/>
                </a:cubicBezTo>
                <a:cubicBezTo>
                  <a:pt x="2951383" y="6128178"/>
                  <a:pt x="2972807" y="6115935"/>
                  <a:pt x="2928238" y="6130792"/>
                </a:cubicBezTo>
                <a:cubicBezTo>
                  <a:pt x="2948921" y="6048057"/>
                  <a:pt x="2920675" y="6131116"/>
                  <a:pt x="2979565" y="6048669"/>
                </a:cubicBezTo>
                <a:cubicBezTo>
                  <a:pt x="3024642" y="5985561"/>
                  <a:pt x="2945585" y="6047368"/>
                  <a:pt x="3020627" y="5997341"/>
                </a:cubicBezTo>
                <a:cubicBezTo>
                  <a:pt x="3024049" y="5987075"/>
                  <a:pt x="3024133" y="5974994"/>
                  <a:pt x="3030892" y="5966544"/>
                </a:cubicBezTo>
                <a:cubicBezTo>
                  <a:pt x="3039150" y="5956223"/>
                  <a:pt x="3068581" y="5942568"/>
                  <a:pt x="3082220" y="5935748"/>
                </a:cubicBezTo>
                <a:lnTo>
                  <a:pt x="2876911" y="5987075"/>
                </a:lnTo>
                <a:cubicBezTo>
                  <a:pt x="3027471" y="5932326"/>
                  <a:pt x="3184064" y="5891950"/>
                  <a:pt x="3328590" y="5822828"/>
                </a:cubicBezTo>
                <a:cubicBezTo>
                  <a:pt x="3348113" y="5813491"/>
                  <a:pt x="3336137" y="5778549"/>
                  <a:pt x="3349121" y="5761236"/>
                </a:cubicBezTo>
                <a:cubicBezTo>
                  <a:pt x="3391532" y="5704688"/>
                  <a:pt x="3367820" y="5732272"/>
                  <a:pt x="3420979" y="5679112"/>
                </a:cubicBezTo>
                <a:cubicBezTo>
                  <a:pt x="3425553" y="5651666"/>
                  <a:pt x="3434338" y="5594879"/>
                  <a:pt x="3441510" y="5566192"/>
                </a:cubicBezTo>
                <a:cubicBezTo>
                  <a:pt x="3444135" y="5555694"/>
                  <a:pt x="3444124" y="5543047"/>
                  <a:pt x="3451776" y="5535396"/>
                </a:cubicBezTo>
                <a:cubicBezTo>
                  <a:pt x="3459427" y="5527744"/>
                  <a:pt x="3472307" y="5528552"/>
                  <a:pt x="3482572" y="5525131"/>
                </a:cubicBezTo>
                <a:cubicBezTo>
                  <a:pt x="3554240" y="5453463"/>
                  <a:pt x="3484016" y="5532868"/>
                  <a:pt x="3523633" y="5463537"/>
                </a:cubicBezTo>
                <a:cubicBezTo>
                  <a:pt x="3558795" y="5402005"/>
                  <a:pt x="3546019" y="5442089"/>
                  <a:pt x="3585227" y="5391680"/>
                </a:cubicBezTo>
                <a:cubicBezTo>
                  <a:pt x="3600376" y="5372203"/>
                  <a:pt x="3612601" y="5350618"/>
                  <a:pt x="3626288" y="5330087"/>
                </a:cubicBezTo>
                <a:cubicBezTo>
                  <a:pt x="3633131" y="5319821"/>
                  <a:pt x="3636554" y="5306134"/>
                  <a:pt x="3646819" y="5299290"/>
                </a:cubicBezTo>
                <a:cubicBezTo>
                  <a:pt x="3689694" y="5270706"/>
                  <a:pt x="3668891" y="5287483"/>
                  <a:pt x="3708411" y="5247963"/>
                </a:cubicBezTo>
                <a:cubicBezTo>
                  <a:pt x="3704990" y="5234276"/>
                  <a:pt x="3696396" y="5220901"/>
                  <a:pt x="3698146" y="5206902"/>
                </a:cubicBezTo>
                <a:cubicBezTo>
                  <a:pt x="3700044" y="5191717"/>
                  <a:pt x="3711085" y="5179126"/>
                  <a:pt x="3718677" y="5165840"/>
                </a:cubicBezTo>
                <a:cubicBezTo>
                  <a:pt x="3752539" y="5106581"/>
                  <a:pt x="3724272" y="5163046"/>
                  <a:pt x="3770005" y="5104247"/>
                </a:cubicBezTo>
                <a:cubicBezTo>
                  <a:pt x="3785154" y="5084770"/>
                  <a:pt x="3790535" y="5056342"/>
                  <a:pt x="3811066" y="5042655"/>
                </a:cubicBezTo>
                <a:lnTo>
                  <a:pt x="3872658" y="5001593"/>
                </a:lnTo>
                <a:cubicBezTo>
                  <a:pt x="3879502" y="5011858"/>
                  <a:pt x="3888857" y="5020837"/>
                  <a:pt x="3893190" y="5032389"/>
                </a:cubicBezTo>
                <a:cubicBezTo>
                  <a:pt x="3899316" y="5048726"/>
                  <a:pt x="3887511" y="5076630"/>
                  <a:pt x="3903455" y="5083716"/>
                </a:cubicBezTo>
                <a:cubicBezTo>
                  <a:pt x="3928665" y="5094921"/>
                  <a:pt x="3958204" y="5076873"/>
                  <a:pt x="3985579" y="5073451"/>
                </a:cubicBezTo>
                <a:cubicBezTo>
                  <a:pt x="3995844" y="5070030"/>
                  <a:pt x="4005971" y="5066158"/>
                  <a:pt x="4016375" y="5063185"/>
                </a:cubicBezTo>
                <a:cubicBezTo>
                  <a:pt x="4029941" y="5059309"/>
                  <a:pt x="4045698" y="5060746"/>
                  <a:pt x="4057437" y="5052920"/>
                </a:cubicBezTo>
                <a:cubicBezTo>
                  <a:pt x="4099973" y="5024563"/>
                  <a:pt x="4085899" y="5021666"/>
                  <a:pt x="4075927" y="5022174"/>
                </a:cubicBezTo>
                <a:lnTo>
                  <a:pt x="4072263" y="5022603"/>
                </a:lnTo>
                <a:lnTo>
                  <a:pt x="4086026" y="5019758"/>
                </a:lnTo>
                <a:cubicBezTo>
                  <a:pt x="4093609" y="5018061"/>
                  <a:pt x="4104294" y="5015542"/>
                  <a:pt x="4119030" y="5011858"/>
                </a:cubicBezTo>
                <a:lnTo>
                  <a:pt x="4180622" y="4950266"/>
                </a:lnTo>
                <a:lnTo>
                  <a:pt x="4211418" y="4919469"/>
                </a:lnTo>
                <a:cubicBezTo>
                  <a:pt x="4214840" y="4909204"/>
                  <a:pt x="4214757" y="4896986"/>
                  <a:pt x="4221684" y="4888673"/>
                </a:cubicBezTo>
                <a:cubicBezTo>
                  <a:pt x="4243840" y="4862087"/>
                  <a:pt x="4288738" y="4847808"/>
                  <a:pt x="4314073" y="4827080"/>
                </a:cubicBezTo>
                <a:cubicBezTo>
                  <a:pt x="4336545" y="4808694"/>
                  <a:pt x="4355134" y="4786019"/>
                  <a:pt x="4375665" y="4765488"/>
                </a:cubicBezTo>
                <a:cubicBezTo>
                  <a:pt x="4385931" y="4755222"/>
                  <a:pt x="4398410" y="4746771"/>
                  <a:pt x="4406462" y="4734691"/>
                </a:cubicBezTo>
                <a:cubicBezTo>
                  <a:pt x="4413306" y="4724426"/>
                  <a:pt x="4439090" y="4706315"/>
                  <a:pt x="4426993" y="4703895"/>
                </a:cubicBezTo>
                <a:cubicBezTo>
                  <a:pt x="4386589" y="4695814"/>
                  <a:pt x="4344869" y="4710739"/>
                  <a:pt x="4303808" y="4714160"/>
                </a:cubicBezTo>
                <a:cubicBezTo>
                  <a:pt x="4307229" y="4703895"/>
                  <a:pt x="4307314" y="4691813"/>
                  <a:pt x="4314073" y="4683364"/>
                </a:cubicBezTo>
                <a:cubicBezTo>
                  <a:pt x="4321780" y="4673730"/>
                  <a:pt x="4335391" y="4670732"/>
                  <a:pt x="4344869" y="4662833"/>
                </a:cubicBezTo>
                <a:cubicBezTo>
                  <a:pt x="4356022" y="4653539"/>
                  <a:pt x="4367227" y="4643850"/>
                  <a:pt x="4375665" y="4632037"/>
                </a:cubicBezTo>
                <a:cubicBezTo>
                  <a:pt x="4384560" y="4619585"/>
                  <a:pt x="4388604" y="4604262"/>
                  <a:pt x="4396196" y="4590975"/>
                </a:cubicBezTo>
                <a:cubicBezTo>
                  <a:pt x="4402317" y="4580263"/>
                  <a:pt x="4410607" y="4570890"/>
                  <a:pt x="4416727" y="4560178"/>
                </a:cubicBezTo>
                <a:cubicBezTo>
                  <a:pt x="4424320" y="4546892"/>
                  <a:pt x="4429148" y="4532094"/>
                  <a:pt x="4437259" y="4519117"/>
                </a:cubicBezTo>
                <a:cubicBezTo>
                  <a:pt x="4459208" y="4483998"/>
                  <a:pt x="4470855" y="4475255"/>
                  <a:pt x="4498851" y="4447259"/>
                </a:cubicBezTo>
                <a:cubicBezTo>
                  <a:pt x="4502273" y="4436994"/>
                  <a:pt x="4506143" y="4426867"/>
                  <a:pt x="4509116" y="4416462"/>
                </a:cubicBezTo>
                <a:cubicBezTo>
                  <a:pt x="4512992" y="4402897"/>
                  <a:pt x="4513072" y="4388020"/>
                  <a:pt x="4519382" y="4375400"/>
                </a:cubicBezTo>
                <a:cubicBezTo>
                  <a:pt x="4532551" y="4349063"/>
                  <a:pt x="4560429" y="4324088"/>
                  <a:pt x="4580974" y="4303543"/>
                </a:cubicBezTo>
                <a:cubicBezTo>
                  <a:pt x="4584396" y="4289855"/>
                  <a:pt x="4584240" y="4274730"/>
                  <a:pt x="4591240" y="4262481"/>
                </a:cubicBezTo>
                <a:cubicBezTo>
                  <a:pt x="4618372" y="4215000"/>
                  <a:pt x="4624512" y="4226371"/>
                  <a:pt x="4642567" y="4262481"/>
                </a:cubicBezTo>
                <a:cubicBezTo>
                  <a:pt x="4647406" y="4272159"/>
                  <a:pt x="4645181" y="4285625"/>
                  <a:pt x="4652833" y="4293277"/>
                </a:cubicBezTo>
                <a:cubicBezTo>
                  <a:pt x="4660484" y="4300928"/>
                  <a:pt x="4673364" y="4300121"/>
                  <a:pt x="4683629" y="4303543"/>
                </a:cubicBezTo>
                <a:cubicBezTo>
                  <a:pt x="4685662" y="4311675"/>
                  <a:pt x="4691971" y="4376042"/>
                  <a:pt x="4724691" y="4365135"/>
                </a:cubicBezTo>
                <a:cubicBezTo>
                  <a:pt x="4740922" y="4359725"/>
                  <a:pt x="4744353" y="4337063"/>
                  <a:pt x="4755487" y="4324073"/>
                </a:cubicBezTo>
                <a:cubicBezTo>
                  <a:pt x="4764935" y="4313051"/>
                  <a:pt x="4777371" y="4304736"/>
                  <a:pt x="4786284" y="4293277"/>
                </a:cubicBezTo>
                <a:cubicBezTo>
                  <a:pt x="4801432" y="4273800"/>
                  <a:pt x="4812832" y="4251640"/>
                  <a:pt x="4827345" y="4231684"/>
                </a:cubicBezTo>
                <a:cubicBezTo>
                  <a:pt x="4840232" y="4213965"/>
                  <a:pt x="4855261" y="4197885"/>
                  <a:pt x="4868407" y="4180357"/>
                </a:cubicBezTo>
                <a:cubicBezTo>
                  <a:pt x="4875810" y="4170487"/>
                  <a:pt x="4881040" y="4159039"/>
                  <a:pt x="4888938" y="4149561"/>
                </a:cubicBezTo>
                <a:cubicBezTo>
                  <a:pt x="4898232" y="4138408"/>
                  <a:pt x="4910440" y="4129917"/>
                  <a:pt x="4919734" y="4118765"/>
                </a:cubicBezTo>
                <a:cubicBezTo>
                  <a:pt x="4962507" y="4067437"/>
                  <a:pt x="4914602" y="4105078"/>
                  <a:pt x="4971062" y="4067437"/>
                </a:cubicBezTo>
                <a:cubicBezTo>
                  <a:pt x="4990568" y="4008917"/>
                  <a:pt x="4965466" y="4058103"/>
                  <a:pt x="5032654" y="4016110"/>
                </a:cubicBezTo>
                <a:cubicBezTo>
                  <a:pt x="5055237" y="4001996"/>
                  <a:pt x="5069792" y="3975802"/>
                  <a:pt x="5083981" y="3954518"/>
                </a:cubicBezTo>
                <a:cubicBezTo>
                  <a:pt x="5087403" y="3964783"/>
                  <a:pt x="5086595" y="3977662"/>
                  <a:pt x="5094247" y="3985314"/>
                </a:cubicBezTo>
                <a:cubicBezTo>
                  <a:pt x="5116642" y="4007710"/>
                  <a:pt x="5184442" y="3987094"/>
                  <a:pt x="5196901" y="3985314"/>
                </a:cubicBezTo>
                <a:cubicBezTo>
                  <a:pt x="5207166" y="3971626"/>
                  <a:pt x="5219209" y="3959107"/>
                  <a:pt x="5227697" y="3944252"/>
                </a:cubicBezTo>
                <a:cubicBezTo>
                  <a:pt x="5233066" y="3934857"/>
                  <a:pt x="5233701" y="3923401"/>
                  <a:pt x="5237963" y="3913456"/>
                </a:cubicBezTo>
                <a:cubicBezTo>
                  <a:pt x="5243992" y="3899390"/>
                  <a:pt x="5251063" y="3885771"/>
                  <a:pt x="5258494" y="3872393"/>
                </a:cubicBezTo>
                <a:cubicBezTo>
                  <a:pt x="5286778" y="3821483"/>
                  <a:pt x="5287022" y="3824092"/>
                  <a:pt x="5320087" y="3780005"/>
                </a:cubicBezTo>
                <a:cubicBezTo>
                  <a:pt x="5347224" y="3698590"/>
                  <a:pt x="5306223" y="3806293"/>
                  <a:pt x="5361149" y="3718412"/>
                </a:cubicBezTo>
                <a:cubicBezTo>
                  <a:pt x="5370915" y="3702786"/>
                  <a:pt x="5374195" y="3683924"/>
                  <a:pt x="5381679" y="3667085"/>
                </a:cubicBezTo>
                <a:cubicBezTo>
                  <a:pt x="5412700" y="3597288"/>
                  <a:pt x="5389714" y="3653026"/>
                  <a:pt x="5422741" y="3595227"/>
                </a:cubicBezTo>
                <a:cubicBezTo>
                  <a:pt x="5430334" y="3581940"/>
                  <a:pt x="5433476" y="3565921"/>
                  <a:pt x="5443272" y="3554165"/>
                </a:cubicBezTo>
                <a:cubicBezTo>
                  <a:pt x="5451170" y="3544687"/>
                  <a:pt x="5463803" y="3540478"/>
                  <a:pt x="5474069" y="3533634"/>
                </a:cubicBezTo>
                <a:cubicBezTo>
                  <a:pt x="5525047" y="3457169"/>
                  <a:pt x="5459525" y="3551087"/>
                  <a:pt x="5525396" y="3472041"/>
                </a:cubicBezTo>
                <a:cubicBezTo>
                  <a:pt x="5551880" y="3440261"/>
                  <a:pt x="5539673" y="3436913"/>
                  <a:pt x="5576723" y="3410449"/>
                </a:cubicBezTo>
                <a:cubicBezTo>
                  <a:pt x="5589176" y="3401554"/>
                  <a:pt x="5604098" y="3396761"/>
                  <a:pt x="5617785" y="3389917"/>
                </a:cubicBezTo>
                <a:close/>
                <a:moveTo>
                  <a:pt x="5730906" y="3285680"/>
                </a:moveTo>
                <a:cubicBezTo>
                  <a:pt x="5732644" y="3284781"/>
                  <a:pt x="5732886" y="3285082"/>
                  <a:pt x="5730705" y="3287263"/>
                </a:cubicBezTo>
                <a:cubicBezTo>
                  <a:pt x="5718607" y="3299361"/>
                  <a:pt x="5702303" y="3306551"/>
                  <a:pt x="5689643" y="3318060"/>
                </a:cubicBezTo>
                <a:cubicBezTo>
                  <a:pt x="5664578" y="3340846"/>
                  <a:pt x="5641738" y="3365965"/>
                  <a:pt x="5617785" y="3389917"/>
                </a:cubicBezTo>
                <a:cubicBezTo>
                  <a:pt x="5655425" y="3333458"/>
                  <a:pt x="5617785" y="3381363"/>
                  <a:pt x="5669112" y="3338590"/>
                </a:cubicBezTo>
                <a:cubicBezTo>
                  <a:pt x="5680265" y="3329296"/>
                  <a:pt x="5688756" y="3317088"/>
                  <a:pt x="5699908" y="3307794"/>
                </a:cubicBezTo>
                <a:cubicBezTo>
                  <a:pt x="5707017" y="3301870"/>
                  <a:pt x="5725692" y="3288376"/>
                  <a:pt x="5730906" y="3285680"/>
                </a:cubicBezTo>
                <a:close/>
                <a:moveTo>
                  <a:pt x="2529840" y="2745615"/>
                </a:moveTo>
                <a:lnTo>
                  <a:pt x="2526678" y="2750468"/>
                </a:lnTo>
                <a:lnTo>
                  <a:pt x="2527200" y="2749626"/>
                </a:lnTo>
                <a:cubicBezTo>
                  <a:pt x="2529343" y="2746279"/>
                  <a:pt x="2530592" y="2744416"/>
                  <a:pt x="2529840" y="2745615"/>
                </a:cubicBezTo>
                <a:close/>
                <a:moveTo>
                  <a:pt x="5717080" y="771521"/>
                </a:moveTo>
                <a:cubicBezTo>
                  <a:pt x="5718475" y="770095"/>
                  <a:pt x="5718348" y="770289"/>
                  <a:pt x="5715220" y="773519"/>
                </a:cubicBezTo>
                <a:lnTo>
                  <a:pt x="5714685" y="774064"/>
                </a:lnTo>
                <a:close/>
                <a:moveTo>
                  <a:pt x="4089026" y="59676"/>
                </a:moveTo>
                <a:lnTo>
                  <a:pt x="4055810" y="79566"/>
                </a:lnTo>
                <a:lnTo>
                  <a:pt x="4039201" y="89512"/>
                </a:lnTo>
                <a:cubicBezTo>
                  <a:pt x="4037355" y="96143"/>
                  <a:pt x="4037439" y="103470"/>
                  <a:pt x="4033665" y="109404"/>
                </a:cubicBezTo>
                <a:cubicBezTo>
                  <a:pt x="4029780" y="115510"/>
                  <a:pt x="4021753" y="118696"/>
                  <a:pt x="4017056" y="124323"/>
                </a:cubicBezTo>
                <a:cubicBezTo>
                  <a:pt x="4010600" y="132055"/>
                  <a:pt x="4005983" y="140899"/>
                  <a:pt x="4000447" y="149187"/>
                </a:cubicBezTo>
                <a:cubicBezTo>
                  <a:pt x="4003895" y="158478"/>
                  <a:pt x="4013004" y="180969"/>
                  <a:pt x="4011519" y="188970"/>
                </a:cubicBezTo>
                <a:cubicBezTo>
                  <a:pt x="4008312" y="206256"/>
                  <a:pt x="3988636" y="233175"/>
                  <a:pt x="3978302" y="248645"/>
                </a:cubicBezTo>
                <a:cubicBezTo>
                  <a:pt x="3980148" y="253618"/>
                  <a:pt x="3982235" y="258523"/>
                  <a:pt x="3983839" y="263564"/>
                </a:cubicBezTo>
                <a:cubicBezTo>
                  <a:pt x="3989050" y="279948"/>
                  <a:pt x="3991106" y="291231"/>
                  <a:pt x="3994911" y="308320"/>
                </a:cubicBezTo>
                <a:cubicBezTo>
                  <a:pt x="3993065" y="334842"/>
                  <a:pt x="3992318" y="361444"/>
                  <a:pt x="3989375" y="387886"/>
                </a:cubicBezTo>
                <a:cubicBezTo>
                  <a:pt x="3988618" y="394687"/>
                  <a:pt x="3987614" y="401844"/>
                  <a:pt x="3983839" y="407778"/>
                </a:cubicBezTo>
                <a:cubicBezTo>
                  <a:pt x="3979954" y="413884"/>
                  <a:pt x="3972325" y="417357"/>
                  <a:pt x="3967230" y="422696"/>
                </a:cubicBezTo>
                <a:cubicBezTo>
                  <a:pt x="3956930" y="433490"/>
                  <a:pt x="3948311" y="445700"/>
                  <a:pt x="3939548" y="457506"/>
                </a:cubicBezTo>
                <a:cubicBezTo>
                  <a:pt x="3937703" y="462480"/>
                  <a:pt x="3932167" y="467452"/>
                  <a:pt x="3934012" y="472425"/>
                </a:cubicBezTo>
                <a:cubicBezTo>
                  <a:pt x="3943998" y="499333"/>
                  <a:pt x="3956157" y="474499"/>
                  <a:pt x="3956157" y="502263"/>
                </a:cubicBezTo>
                <a:cubicBezTo>
                  <a:pt x="3956157" y="505969"/>
                  <a:pt x="3968152" y="488173"/>
                  <a:pt x="3961693" y="502263"/>
                </a:cubicBezTo>
                <a:cubicBezTo>
                  <a:pt x="3955235" y="516352"/>
                  <a:pt x="3931062" y="558176"/>
                  <a:pt x="3917404" y="586802"/>
                </a:cubicBezTo>
                <a:cubicBezTo>
                  <a:pt x="3914406" y="593084"/>
                  <a:pt x="3916088" y="601007"/>
                  <a:pt x="3911867" y="606693"/>
                </a:cubicBezTo>
                <a:cubicBezTo>
                  <a:pt x="3908176" y="611666"/>
                  <a:pt x="3900232" y="612669"/>
                  <a:pt x="3895258" y="616639"/>
                </a:cubicBezTo>
                <a:cubicBezTo>
                  <a:pt x="3883555" y="625984"/>
                  <a:pt x="3862041" y="646477"/>
                  <a:pt x="3862041" y="646477"/>
                </a:cubicBezTo>
                <a:cubicBezTo>
                  <a:pt x="3867577" y="651449"/>
                  <a:pt x="3872635" y="656893"/>
                  <a:pt x="3878650" y="661395"/>
                </a:cubicBezTo>
                <a:cubicBezTo>
                  <a:pt x="3883761" y="665222"/>
                  <a:pt x="3891568" y="666368"/>
                  <a:pt x="3895258" y="671341"/>
                </a:cubicBezTo>
                <a:cubicBezTo>
                  <a:pt x="3899479" y="677028"/>
                  <a:pt x="3898950" y="684602"/>
                  <a:pt x="3900795" y="691233"/>
                </a:cubicBezTo>
                <a:cubicBezTo>
                  <a:pt x="3895259" y="697863"/>
                  <a:pt x="3889305" y="704228"/>
                  <a:pt x="3884186" y="711124"/>
                </a:cubicBezTo>
                <a:cubicBezTo>
                  <a:pt x="3874529" y="724136"/>
                  <a:pt x="3865852" y="737714"/>
                  <a:pt x="3856505" y="750907"/>
                </a:cubicBezTo>
                <a:cubicBezTo>
                  <a:pt x="3834229" y="782350"/>
                  <a:pt x="3835050" y="766603"/>
                  <a:pt x="3911867" y="760853"/>
                </a:cubicBezTo>
                <a:cubicBezTo>
                  <a:pt x="3908176" y="767484"/>
                  <a:pt x="3904046" y="773931"/>
                  <a:pt x="3900795" y="780745"/>
                </a:cubicBezTo>
                <a:cubicBezTo>
                  <a:pt x="3898496" y="785563"/>
                  <a:pt x="3898496" y="791302"/>
                  <a:pt x="3895258" y="795664"/>
                </a:cubicBezTo>
                <a:cubicBezTo>
                  <a:pt x="3890915" y="801515"/>
                  <a:pt x="3883745" y="805243"/>
                  <a:pt x="3878650" y="810582"/>
                </a:cubicBezTo>
                <a:cubicBezTo>
                  <a:pt x="3872645" y="816875"/>
                  <a:pt x="3868046" y="824181"/>
                  <a:pt x="3862041" y="830474"/>
                </a:cubicBezTo>
                <a:cubicBezTo>
                  <a:pt x="3830070" y="863979"/>
                  <a:pt x="3858833" y="827337"/>
                  <a:pt x="3834360" y="860311"/>
                </a:cubicBezTo>
                <a:cubicBezTo>
                  <a:pt x="3832515" y="865284"/>
                  <a:pt x="3829548" y="870028"/>
                  <a:pt x="3828824" y="875230"/>
                </a:cubicBezTo>
                <a:cubicBezTo>
                  <a:pt x="3825839" y="896676"/>
                  <a:pt x="3828798" y="918839"/>
                  <a:pt x="3823287" y="939878"/>
                </a:cubicBezTo>
                <a:cubicBezTo>
                  <a:pt x="3821174" y="947945"/>
                  <a:pt x="3812851" y="953609"/>
                  <a:pt x="3806679" y="959769"/>
                </a:cubicBezTo>
                <a:cubicBezTo>
                  <a:pt x="3778237" y="988155"/>
                  <a:pt x="3782462" y="984217"/>
                  <a:pt x="3756853" y="999552"/>
                </a:cubicBezTo>
                <a:cubicBezTo>
                  <a:pt x="3753162" y="1004525"/>
                  <a:pt x="3750788" y="1010536"/>
                  <a:pt x="3745780" y="1014471"/>
                </a:cubicBezTo>
                <a:cubicBezTo>
                  <a:pt x="3735765" y="1022342"/>
                  <a:pt x="3712563" y="1034362"/>
                  <a:pt x="3712563" y="1034362"/>
                </a:cubicBezTo>
                <a:cubicBezTo>
                  <a:pt x="3708872" y="1039335"/>
                  <a:pt x="3705750" y="1044690"/>
                  <a:pt x="3701490" y="1049281"/>
                </a:cubicBezTo>
                <a:cubicBezTo>
                  <a:pt x="3692744" y="1058709"/>
                  <a:pt x="3680716" y="1068557"/>
                  <a:pt x="3668273" y="1074146"/>
                </a:cubicBezTo>
                <a:cubicBezTo>
                  <a:pt x="3663053" y="1076490"/>
                  <a:pt x="3657200" y="1077461"/>
                  <a:pt x="3651664" y="1079119"/>
                </a:cubicBezTo>
                <a:cubicBezTo>
                  <a:pt x="3647973" y="1074146"/>
                  <a:pt x="3645297" y="1068426"/>
                  <a:pt x="3640592" y="1064200"/>
                </a:cubicBezTo>
                <a:cubicBezTo>
                  <a:pt x="3635887" y="1059974"/>
                  <a:pt x="3626087" y="1059924"/>
                  <a:pt x="3623983" y="1054254"/>
                </a:cubicBezTo>
                <a:cubicBezTo>
                  <a:pt x="3619199" y="1041362"/>
                  <a:pt x="3640183" y="1021591"/>
                  <a:pt x="3646128" y="1014471"/>
                </a:cubicBezTo>
                <a:cubicBezTo>
                  <a:pt x="3644283" y="1009498"/>
                  <a:pt x="3644718" y="1003259"/>
                  <a:pt x="3640592" y="999552"/>
                </a:cubicBezTo>
                <a:cubicBezTo>
                  <a:pt x="3631182" y="991100"/>
                  <a:pt x="3607374" y="979661"/>
                  <a:pt x="3607374" y="979661"/>
                </a:cubicBezTo>
                <a:cubicBezTo>
                  <a:pt x="3645297" y="945597"/>
                  <a:pt x="3631906" y="961527"/>
                  <a:pt x="3651664" y="934905"/>
                </a:cubicBezTo>
                <a:cubicBezTo>
                  <a:pt x="3604727" y="920851"/>
                  <a:pt x="3633851" y="927536"/>
                  <a:pt x="3535403" y="934905"/>
                </a:cubicBezTo>
                <a:cubicBezTo>
                  <a:pt x="3495401" y="937899"/>
                  <a:pt x="3512587" y="939535"/>
                  <a:pt x="3480041" y="944850"/>
                </a:cubicBezTo>
                <a:cubicBezTo>
                  <a:pt x="3467202" y="946947"/>
                  <a:pt x="3454205" y="948166"/>
                  <a:pt x="3441287" y="949823"/>
                </a:cubicBezTo>
                <a:cubicBezTo>
                  <a:pt x="3392763" y="993409"/>
                  <a:pt x="3452145" y="938120"/>
                  <a:pt x="3413606" y="979661"/>
                </a:cubicBezTo>
                <a:cubicBezTo>
                  <a:pt x="3408593" y="985063"/>
                  <a:pt x="3402092" y="989240"/>
                  <a:pt x="3396997" y="994579"/>
                </a:cubicBezTo>
                <a:cubicBezTo>
                  <a:pt x="3390992" y="1000872"/>
                  <a:pt x="3386561" y="1008310"/>
                  <a:pt x="3380388" y="1014471"/>
                </a:cubicBezTo>
                <a:cubicBezTo>
                  <a:pt x="3336453" y="1058321"/>
                  <a:pt x="3356747" y="1027106"/>
                  <a:pt x="3336098" y="1064200"/>
                </a:cubicBezTo>
                <a:cubicBezTo>
                  <a:pt x="3341634" y="1067515"/>
                  <a:pt x="3346334" y="1072428"/>
                  <a:pt x="3352707" y="1074146"/>
                </a:cubicBezTo>
                <a:cubicBezTo>
                  <a:pt x="3390677" y="1084377"/>
                  <a:pt x="3406076" y="1070366"/>
                  <a:pt x="3374852" y="1089065"/>
                </a:cubicBezTo>
                <a:cubicBezTo>
                  <a:pt x="3370334" y="1101240"/>
                  <a:pt x="3366795" y="1113120"/>
                  <a:pt x="3358243" y="1123875"/>
                </a:cubicBezTo>
                <a:cubicBezTo>
                  <a:pt x="3353693" y="1129597"/>
                  <a:pt x="3347171" y="1133820"/>
                  <a:pt x="3341635" y="1138794"/>
                </a:cubicBezTo>
                <a:cubicBezTo>
                  <a:pt x="3339789" y="1143766"/>
                  <a:pt x="3337514" y="1148627"/>
                  <a:pt x="3336098" y="1153712"/>
                </a:cubicBezTo>
                <a:cubicBezTo>
                  <a:pt x="3333816" y="1161912"/>
                  <a:pt x="3335132" y="1171188"/>
                  <a:pt x="3330562" y="1178577"/>
                </a:cubicBezTo>
                <a:cubicBezTo>
                  <a:pt x="3322666" y="1191344"/>
                  <a:pt x="3305023" y="1200501"/>
                  <a:pt x="3291808" y="1208414"/>
                </a:cubicBezTo>
                <a:cubicBezTo>
                  <a:pt x="3252237" y="1261730"/>
                  <a:pt x="3313864" y="1180810"/>
                  <a:pt x="3264127" y="1238251"/>
                </a:cubicBezTo>
                <a:cubicBezTo>
                  <a:pt x="3255957" y="1247687"/>
                  <a:pt x="3246191" y="1256749"/>
                  <a:pt x="3241983" y="1268089"/>
                </a:cubicBezTo>
                <a:cubicBezTo>
                  <a:pt x="3240137" y="1273062"/>
                  <a:pt x="3240182" y="1278981"/>
                  <a:pt x="3236446" y="1283008"/>
                </a:cubicBezTo>
                <a:cubicBezTo>
                  <a:pt x="3230539" y="1289375"/>
                  <a:pt x="3221307" y="1292532"/>
                  <a:pt x="3214302" y="1297926"/>
                </a:cubicBezTo>
                <a:cubicBezTo>
                  <a:pt x="3187911" y="1318244"/>
                  <a:pt x="3209335" y="1309359"/>
                  <a:pt x="3181084" y="1317818"/>
                </a:cubicBezTo>
                <a:cubicBezTo>
                  <a:pt x="3153403" y="1309530"/>
                  <a:pt x="3170012" y="1311187"/>
                  <a:pt x="3131258" y="1322791"/>
                </a:cubicBezTo>
                <a:lnTo>
                  <a:pt x="3114649" y="1327763"/>
                </a:lnTo>
                <a:cubicBezTo>
                  <a:pt x="3088439" y="1319916"/>
                  <a:pt x="3095065" y="1327358"/>
                  <a:pt x="3103576" y="1292953"/>
                </a:cubicBezTo>
                <a:cubicBezTo>
                  <a:pt x="3104842" y="1287836"/>
                  <a:pt x="3113239" y="1281741"/>
                  <a:pt x="3109113" y="1278034"/>
                </a:cubicBezTo>
                <a:cubicBezTo>
                  <a:pt x="3104986" y="1274328"/>
                  <a:pt x="3097868" y="1280943"/>
                  <a:pt x="3092504" y="1283008"/>
                </a:cubicBezTo>
                <a:cubicBezTo>
                  <a:pt x="3084918" y="1285928"/>
                  <a:pt x="3077436" y="1289140"/>
                  <a:pt x="3070359" y="1292953"/>
                </a:cubicBezTo>
                <a:cubicBezTo>
                  <a:pt x="3047144" y="1305465"/>
                  <a:pt x="3036834" y="1311029"/>
                  <a:pt x="3020533" y="1327763"/>
                </a:cubicBezTo>
                <a:cubicBezTo>
                  <a:pt x="3012752" y="1335751"/>
                  <a:pt x="3006169" y="1344640"/>
                  <a:pt x="2998388" y="1352628"/>
                </a:cubicBezTo>
                <a:cubicBezTo>
                  <a:pt x="2993232" y="1357921"/>
                  <a:pt x="2986875" y="1362207"/>
                  <a:pt x="2981779" y="1367547"/>
                </a:cubicBezTo>
                <a:cubicBezTo>
                  <a:pt x="2975774" y="1373839"/>
                  <a:pt x="2971695" y="1381578"/>
                  <a:pt x="2965170" y="1387438"/>
                </a:cubicBezTo>
                <a:cubicBezTo>
                  <a:pt x="2923968" y="1424449"/>
                  <a:pt x="2958048" y="1382116"/>
                  <a:pt x="2931953" y="1417276"/>
                </a:cubicBezTo>
                <a:cubicBezTo>
                  <a:pt x="2922221" y="1443501"/>
                  <a:pt x="2933658" y="1422860"/>
                  <a:pt x="2909808" y="1442140"/>
                </a:cubicBezTo>
                <a:cubicBezTo>
                  <a:pt x="2847723" y="1492331"/>
                  <a:pt x="2893039" y="1463785"/>
                  <a:pt x="2854446" y="1486896"/>
                </a:cubicBezTo>
                <a:cubicBezTo>
                  <a:pt x="2824054" y="1527845"/>
                  <a:pt x="2863791" y="1480920"/>
                  <a:pt x="2826765" y="1506788"/>
                </a:cubicBezTo>
                <a:cubicBezTo>
                  <a:pt x="2800509" y="1525130"/>
                  <a:pt x="2797275" y="1531602"/>
                  <a:pt x="2782475" y="1551544"/>
                </a:cubicBezTo>
                <a:cubicBezTo>
                  <a:pt x="2793482" y="1511993"/>
                  <a:pt x="2779524" y="1551209"/>
                  <a:pt x="2804619" y="1511761"/>
                </a:cubicBezTo>
                <a:cubicBezTo>
                  <a:pt x="2807515" y="1507209"/>
                  <a:pt x="2815977" y="1496468"/>
                  <a:pt x="2810156" y="1496842"/>
                </a:cubicBezTo>
                <a:cubicBezTo>
                  <a:pt x="2781580" y="1498675"/>
                  <a:pt x="2752737" y="1505225"/>
                  <a:pt x="2727112" y="1516734"/>
                </a:cubicBezTo>
                <a:cubicBezTo>
                  <a:pt x="2719730" y="1520049"/>
                  <a:pt x="2711355" y="1521985"/>
                  <a:pt x="2704967" y="1526680"/>
                </a:cubicBezTo>
                <a:cubicBezTo>
                  <a:pt x="2690828" y="1537071"/>
                  <a:pt x="2666213" y="1561490"/>
                  <a:pt x="2666213" y="1561490"/>
                </a:cubicBezTo>
                <a:cubicBezTo>
                  <a:pt x="2644852" y="1619054"/>
                  <a:pt x="2665791" y="1567317"/>
                  <a:pt x="2644069" y="1611219"/>
                </a:cubicBezTo>
                <a:cubicBezTo>
                  <a:pt x="2615791" y="1668368"/>
                  <a:pt x="2649182" y="1607004"/>
                  <a:pt x="2621923" y="1655975"/>
                </a:cubicBezTo>
                <a:cubicBezTo>
                  <a:pt x="2602651" y="1647319"/>
                  <a:pt x="2597242" y="1649002"/>
                  <a:pt x="2588706" y="1631110"/>
                </a:cubicBezTo>
                <a:cubicBezTo>
                  <a:pt x="2585709" y="1624828"/>
                  <a:pt x="2587391" y="1616905"/>
                  <a:pt x="2583170" y="1611219"/>
                </a:cubicBezTo>
                <a:cubicBezTo>
                  <a:pt x="2577038" y="1602957"/>
                  <a:pt x="2559426" y="1599137"/>
                  <a:pt x="2549952" y="1596300"/>
                </a:cubicBezTo>
                <a:cubicBezTo>
                  <a:pt x="2540725" y="1601273"/>
                  <a:pt x="2530880" y="1605419"/>
                  <a:pt x="2522271" y="1611219"/>
                </a:cubicBezTo>
                <a:cubicBezTo>
                  <a:pt x="2516008" y="1615438"/>
                  <a:pt x="2511677" y="1621635"/>
                  <a:pt x="2505662" y="1626137"/>
                </a:cubicBezTo>
                <a:cubicBezTo>
                  <a:pt x="2500551" y="1629964"/>
                  <a:pt x="2493999" y="1632085"/>
                  <a:pt x="2489053" y="1636083"/>
                </a:cubicBezTo>
                <a:cubicBezTo>
                  <a:pt x="2475475" y="1647061"/>
                  <a:pt x="2463218" y="1659290"/>
                  <a:pt x="2450300" y="1670893"/>
                </a:cubicBezTo>
                <a:cubicBezTo>
                  <a:pt x="2444764" y="1675866"/>
                  <a:pt x="2437193" y="1679522"/>
                  <a:pt x="2433691" y="1685812"/>
                </a:cubicBezTo>
                <a:cubicBezTo>
                  <a:pt x="2426310" y="1699073"/>
                  <a:pt x="2421450" y="1713734"/>
                  <a:pt x="2411546" y="1725595"/>
                </a:cubicBezTo>
                <a:cubicBezTo>
                  <a:pt x="2406010" y="1732226"/>
                  <a:pt x="2399419" y="1738242"/>
                  <a:pt x="2394938" y="1745487"/>
                </a:cubicBezTo>
                <a:cubicBezTo>
                  <a:pt x="2358690" y="1804093"/>
                  <a:pt x="2410021" y="1739026"/>
                  <a:pt x="2367256" y="1790243"/>
                </a:cubicBezTo>
                <a:cubicBezTo>
                  <a:pt x="2353888" y="1826266"/>
                  <a:pt x="2365030" y="1815115"/>
                  <a:pt x="2334039" y="1834999"/>
                </a:cubicBezTo>
                <a:cubicBezTo>
                  <a:pt x="2328625" y="1838472"/>
                  <a:pt x="2322966" y="1841629"/>
                  <a:pt x="2317430" y="1844944"/>
                </a:cubicBezTo>
                <a:cubicBezTo>
                  <a:pt x="2306790" y="1859281"/>
                  <a:pt x="2301299" y="1868792"/>
                  <a:pt x="2284213" y="1879755"/>
                </a:cubicBezTo>
                <a:cubicBezTo>
                  <a:pt x="2279464" y="1882802"/>
                  <a:pt x="2273068" y="1882887"/>
                  <a:pt x="2267604" y="1884728"/>
                </a:cubicBezTo>
                <a:cubicBezTo>
                  <a:pt x="2258300" y="1887862"/>
                  <a:pt x="2249004" y="1891048"/>
                  <a:pt x="2239923" y="1894673"/>
                </a:cubicBezTo>
                <a:cubicBezTo>
                  <a:pt x="2210983" y="1906227"/>
                  <a:pt x="2222920" y="1904737"/>
                  <a:pt x="2190097" y="1914565"/>
                </a:cubicBezTo>
                <a:cubicBezTo>
                  <a:pt x="2182879" y="1916726"/>
                  <a:pt x="2175333" y="1917880"/>
                  <a:pt x="2167952" y="1919538"/>
                </a:cubicBezTo>
                <a:cubicBezTo>
                  <a:pt x="2162415" y="1924511"/>
                  <a:pt x="2158346" y="1937602"/>
                  <a:pt x="2151343" y="1934456"/>
                </a:cubicBezTo>
                <a:cubicBezTo>
                  <a:pt x="2149357" y="1933565"/>
                  <a:pt x="2161328" y="1902577"/>
                  <a:pt x="2162415" y="1899646"/>
                </a:cubicBezTo>
                <a:cubicBezTo>
                  <a:pt x="2158725" y="1876440"/>
                  <a:pt x="2173722" y="1842087"/>
                  <a:pt x="2151343" y="1830026"/>
                </a:cubicBezTo>
                <a:cubicBezTo>
                  <a:pt x="2133440" y="1820377"/>
                  <a:pt x="2121816" y="1856548"/>
                  <a:pt x="2107053" y="1869809"/>
                </a:cubicBezTo>
                <a:cubicBezTo>
                  <a:pt x="2043876" y="1926558"/>
                  <a:pt x="2123761" y="1856677"/>
                  <a:pt x="2062763" y="1904619"/>
                </a:cubicBezTo>
                <a:cubicBezTo>
                  <a:pt x="2054907" y="1910794"/>
                  <a:pt x="2047412" y="1917392"/>
                  <a:pt x="2040619" y="1924511"/>
                </a:cubicBezTo>
                <a:cubicBezTo>
                  <a:pt x="2036289" y="1929049"/>
                  <a:pt x="2034492" y="1935431"/>
                  <a:pt x="2029546" y="1939430"/>
                </a:cubicBezTo>
                <a:cubicBezTo>
                  <a:pt x="2015829" y="1950518"/>
                  <a:pt x="1998305" y="1957546"/>
                  <a:pt x="1985256" y="1969267"/>
                </a:cubicBezTo>
                <a:cubicBezTo>
                  <a:pt x="1979720" y="1974240"/>
                  <a:pt x="1974662" y="1979683"/>
                  <a:pt x="1968647" y="1984185"/>
                </a:cubicBezTo>
                <a:cubicBezTo>
                  <a:pt x="1963536" y="1988012"/>
                  <a:pt x="1957011" y="1990161"/>
                  <a:pt x="1952038" y="1994131"/>
                </a:cubicBezTo>
                <a:cubicBezTo>
                  <a:pt x="1952029" y="1994139"/>
                  <a:pt x="1910521" y="2031425"/>
                  <a:pt x="1902212" y="2038888"/>
                </a:cubicBezTo>
                <a:cubicBezTo>
                  <a:pt x="1896676" y="2043861"/>
                  <a:pt x="1892118" y="2049905"/>
                  <a:pt x="1885604" y="2053806"/>
                </a:cubicBezTo>
                <a:cubicBezTo>
                  <a:pt x="1844365" y="2078502"/>
                  <a:pt x="1895016" y="2046761"/>
                  <a:pt x="1852386" y="2078671"/>
                </a:cubicBezTo>
                <a:cubicBezTo>
                  <a:pt x="1847275" y="2082497"/>
                  <a:pt x="1840829" y="2084727"/>
                  <a:pt x="1835777" y="2088616"/>
                </a:cubicBezTo>
                <a:cubicBezTo>
                  <a:pt x="1827851" y="2094719"/>
                  <a:pt x="1820426" y="2101388"/>
                  <a:pt x="1813633" y="2108508"/>
                </a:cubicBezTo>
                <a:cubicBezTo>
                  <a:pt x="1809303" y="2113046"/>
                  <a:pt x="1807265" y="2119201"/>
                  <a:pt x="1802560" y="2123427"/>
                </a:cubicBezTo>
                <a:cubicBezTo>
                  <a:pt x="1797855" y="2127653"/>
                  <a:pt x="1791063" y="2129546"/>
                  <a:pt x="1785951" y="2133372"/>
                </a:cubicBezTo>
                <a:cubicBezTo>
                  <a:pt x="1758305" y="2154067"/>
                  <a:pt x="1781922" y="2144525"/>
                  <a:pt x="1752734" y="2153264"/>
                </a:cubicBezTo>
                <a:cubicBezTo>
                  <a:pt x="1754579" y="2148291"/>
                  <a:pt x="1755375" y="2142897"/>
                  <a:pt x="1758270" y="2138345"/>
                </a:cubicBezTo>
                <a:cubicBezTo>
                  <a:pt x="1776210" y="2110146"/>
                  <a:pt x="1773936" y="2125227"/>
                  <a:pt x="1797024" y="2098562"/>
                </a:cubicBezTo>
                <a:cubicBezTo>
                  <a:pt x="1803630" y="2090933"/>
                  <a:pt x="1807177" y="2081430"/>
                  <a:pt x="1813633" y="2073698"/>
                </a:cubicBezTo>
                <a:cubicBezTo>
                  <a:pt x="1825741" y="2059195"/>
                  <a:pt x="1830502" y="2054503"/>
                  <a:pt x="1831674" y="2054361"/>
                </a:cubicBezTo>
                <a:lnTo>
                  <a:pt x="1828329" y="2061994"/>
                </a:lnTo>
                <a:lnTo>
                  <a:pt x="1825723" y="2066028"/>
                </a:lnTo>
                <a:cubicBezTo>
                  <a:pt x="1823865" y="2069010"/>
                  <a:pt x="1825939" y="2066022"/>
                  <a:pt x="1828184" y="2062324"/>
                </a:cubicBezTo>
                <a:lnTo>
                  <a:pt x="1828329" y="2061994"/>
                </a:lnTo>
                <a:lnTo>
                  <a:pt x="1831928" y="2056421"/>
                </a:lnTo>
                <a:cubicBezTo>
                  <a:pt x="1835293" y="2051288"/>
                  <a:pt x="1840110" y="2044005"/>
                  <a:pt x="1846850" y="2033915"/>
                </a:cubicBezTo>
                <a:cubicBezTo>
                  <a:pt x="1828854" y="1985420"/>
                  <a:pt x="1832667" y="2002926"/>
                  <a:pt x="1857923" y="1904619"/>
                </a:cubicBezTo>
                <a:cubicBezTo>
                  <a:pt x="1859683" y="1897767"/>
                  <a:pt x="1870041" y="1895462"/>
                  <a:pt x="1874531" y="1889701"/>
                </a:cubicBezTo>
                <a:cubicBezTo>
                  <a:pt x="1883063" y="1878752"/>
                  <a:pt x="1888689" y="1866165"/>
                  <a:pt x="1896676" y="1854890"/>
                </a:cubicBezTo>
                <a:cubicBezTo>
                  <a:pt x="1901630" y="1847898"/>
                  <a:pt x="1907749" y="1841629"/>
                  <a:pt x="1913285" y="1834999"/>
                </a:cubicBezTo>
                <a:cubicBezTo>
                  <a:pt x="1902660" y="1806369"/>
                  <a:pt x="1906542" y="1823776"/>
                  <a:pt x="1913285" y="1775324"/>
                </a:cubicBezTo>
                <a:cubicBezTo>
                  <a:pt x="1918286" y="1739388"/>
                  <a:pt x="1910523" y="1710981"/>
                  <a:pt x="1935430" y="1685812"/>
                </a:cubicBezTo>
                <a:cubicBezTo>
                  <a:pt x="1945833" y="1675299"/>
                  <a:pt x="1957575" y="1665920"/>
                  <a:pt x="1968647" y="1655975"/>
                </a:cubicBezTo>
                <a:cubicBezTo>
                  <a:pt x="1976991" y="1633490"/>
                  <a:pt x="1979367" y="1619894"/>
                  <a:pt x="1996329" y="1601273"/>
                </a:cubicBezTo>
                <a:cubicBezTo>
                  <a:pt x="2006244" y="1590387"/>
                  <a:pt x="2020151" y="1582688"/>
                  <a:pt x="2029546" y="1571435"/>
                </a:cubicBezTo>
                <a:cubicBezTo>
                  <a:pt x="2040619" y="1558174"/>
                  <a:pt x="2046741" y="1539876"/>
                  <a:pt x="2062763" y="1531652"/>
                </a:cubicBezTo>
                <a:cubicBezTo>
                  <a:pt x="2088945" y="1518214"/>
                  <a:pt x="2102380" y="1513228"/>
                  <a:pt x="2123662" y="1496842"/>
                </a:cubicBezTo>
                <a:cubicBezTo>
                  <a:pt x="2129606" y="1492265"/>
                  <a:pt x="2134091" y="1486241"/>
                  <a:pt x="2140271" y="1481923"/>
                </a:cubicBezTo>
                <a:cubicBezTo>
                  <a:pt x="2203123" y="1438013"/>
                  <a:pt x="2147645" y="1485246"/>
                  <a:pt x="2195633" y="1442140"/>
                </a:cubicBezTo>
                <a:cubicBezTo>
                  <a:pt x="2201169" y="1448771"/>
                  <a:pt x="2207761" y="1454786"/>
                  <a:pt x="2212242" y="1462032"/>
                </a:cubicBezTo>
                <a:cubicBezTo>
                  <a:pt x="2217069" y="1469835"/>
                  <a:pt x="2217538" y="1479632"/>
                  <a:pt x="2223314" y="1486896"/>
                </a:cubicBezTo>
                <a:cubicBezTo>
                  <a:pt x="2227182" y="1491760"/>
                  <a:pt x="2234387" y="1493527"/>
                  <a:pt x="2239923" y="1496842"/>
                </a:cubicBezTo>
                <a:cubicBezTo>
                  <a:pt x="2286404" y="1465529"/>
                  <a:pt x="2238993" y="1494193"/>
                  <a:pt x="2328503" y="1462032"/>
                </a:cubicBezTo>
                <a:cubicBezTo>
                  <a:pt x="2334681" y="1459812"/>
                  <a:pt x="2339161" y="1454759"/>
                  <a:pt x="2345112" y="1452086"/>
                </a:cubicBezTo>
                <a:cubicBezTo>
                  <a:pt x="2350331" y="1449742"/>
                  <a:pt x="2356185" y="1448771"/>
                  <a:pt x="2361720" y="1447113"/>
                </a:cubicBezTo>
                <a:cubicBezTo>
                  <a:pt x="2376484" y="1433852"/>
                  <a:pt x="2399408" y="1425122"/>
                  <a:pt x="2406010" y="1407330"/>
                </a:cubicBezTo>
                <a:cubicBezTo>
                  <a:pt x="2409701" y="1397384"/>
                  <a:pt x="2415164" y="1387834"/>
                  <a:pt x="2417083" y="1377492"/>
                </a:cubicBezTo>
                <a:cubicBezTo>
                  <a:pt x="2418928" y="1367547"/>
                  <a:pt x="2417244" y="1356507"/>
                  <a:pt x="2422619" y="1347655"/>
                </a:cubicBezTo>
                <a:cubicBezTo>
                  <a:pt x="2428868" y="1337365"/>
                  <a:pt x="2442872" y="1332428"/>
                  <a:pt x="2450300" y="1322791"/>
                </a:cubicBezTo>
                <a:cubicBezTo>
                  <a:pt x="2459696" y="1310601"/>
                  <a:pt x="2463289" y="1295344"/>
                  <a:pt x="2472445" y="1283008"/>
                </a:cubicBezTo>
                <a:lnTo>
                  <a:pt x="2483518" y="1268089"/>
                </a:lnTo>
                <a:cubicBezTo>
                  <a:pt x="2485363" y="1261458"/>
                  <a:pt x="2489054" y="1255032"/>
                  <a:pt x="2489054" y="1248197"/>
                </a:cubicBezTo>
                <a:cubicBezTo>
                  <a:pt x="2489054" y="1230131"/>
                  <a:pt x="2482196" y="1202479"/>
                  <a:pt x="2477981" y="1183550"/>
                </a:cubicBezTo>
                <a:cubicBezTo>
                  <a:pt x="2479827" y="1158685"/>
                  <a:pt x="2480454" y="1133723"/>
                  <a:pt x="2483518" y="1108956"/>
                </a:cubicBezTo>
                <a:cubicBezTo>
                  <a:pt x="2484162" y="1103746"/>
                  <a:pt x="2485471" y="1098175"/>
                  <a:pt x="2489054" y="1094037"/>
                </a:cubicBezTo>
                <a:cubicBezTo>
                  <a:pt x="2498667" y="1082934"/>
                  <a:pt x="2522272" y="1064200"/>
                  <a:pt x="2522272" y="1064200"/>
                </a:cubicBezTo>
                <a:cubicBezTo>
                  <a:pt x="2524117" y="1059227"/>
                  <a:pt x="2524162" y="1053374"/>
                  <a:pt x="2527808" y="1049281"/>
                </a:cubicBezTo>
                <a:cubicBezTo>
                  <a:pt x="2531964" y="1044615"/>
                  <a:pt x="2539305" y="1043162"/>
                  <a:pt x="2544416" y="1039335"/>
                </a:cubicBezTo>
                <a:cubicBezTo>
                  <a:pt x="2550431" y="1034833"/>
                  <a:pt x="2555010" y="1028919"/>
                  <a:pt x="2561025" y="1024417"/>
                </a:cubicBezTo>
                <a:cubicBezTo>
                  <a:pt x="2566136" y="1020591"/>
                  <a:pt x="2572522" y="1018297"/>
                  <a:pt x="2577634" y="1014471"/>
                </a:cubicBezTo>
                <a:cubicBezTo>
                  <a:pt x="2583648" y="1009969"/>
                  <a:pt x="2588228" y="1004055"/>
                  <a:pt x="2594242" y="999552"/>
                </a:cubicBezTo>
                <a:cubicBezTo>
                  <a:pt x="2599354" y="995726"/>
                  <a:pt x="2605800" y="993496"/>
                  <a:pt x="2610852" y="989607"/>
                </a:cubicBezTo>
                <a:cubicBezTo>
                  <a:pt x="2618778" y="983504"/>
                  <a:pt x="2624756" y="975472"/>
                  <a:pt x="2632996" y="969715"/>
                </a:cubicBezTo>
                <a:cubicBezTo>
                  <a:pt x="2641490" y="963781"/>
                  <a:pt x="2651450" y="959769"/>
                  <a:pt x="2660677" y="954796"/>
                </a:cubicBezTo>
                <a:cubicBezTo>
                  <a:pt x="2658832" y="963084"/>
                  <a:pt x="2657423" y="971461"/>
                  <a:pt x="2655141" y="979661"/>
                </a:cubicBezTo>
                <a:cubicBezTo>
                  <a:pt x="2653726" y="984746"/>
                  <a:pt x="2648645" y="989409"/>
                  <a:pt x="2649605" y="994579"/>
                </a:cubicBezTo>
                <a:cubicBezTo>
                  <a:pt x="2650699" y="1000475"/>
                  <a:pt x="2656987" y="1004525"/>
                  <a:pt x="2660677" y="1009498"/>
                </a:cubicBezTo>
                <a:cubicBezTo>
                  <a:pt x="2662523" y="1014471"/>
                  <a:pt x="2666213" y="1019175"/>
                  <a:pt x="2666213" y="1024417"/>
                </a:cubicBezTo>
                <a:cubicBezTo>
                  <a:pt x="2666213" y="1036419"/>
                  <a:pt x="2659510" y="1052428"/>
                  <a:pt x="2655141" y="1064200"/>
                </a:cubicBezTo>
                <a:cubicBezTo>
                  <a:pt x="2671391" y="1069066"/>
                  <a:pt x="2675967" y="1073402"/>
                  <a:pt x="2693895" y="1064200"/>
                </a:cubicBezTo>
                <a:cubicBezTo>
                  <a:pt x="2700692" y="1060711"/>
                  <a:pt x="2703790" y="1052900"/>
                  <a:pt x="2710503" y="1049281"/>
                </a:cubicBezTo>
                <a:cubicBezTo>
                  <a:pt x="2722555" y="1042786"/>
                  <a:pt x="2737117" y="1040723"/>
                  <a:pt x="2749257" y="1034362"/>
                </a:cubicBezTo>
                <a:cubicBezTo>
                  <a:pt x="2759464" y="1029014"/>
                  <a:pt x="2766806" y="1019932"/>
                  <a:pt x="2776939" y="1014471"/>
                </a:cubicBezTo>
                <a:cubicBezTo>
                  <a:pt x="2785460" y="1009878"/>
                  <a:pt x="2795958" y="1008902"/>
                  <a:pt x="2804619" y="1004525"/>
                </a:cubicBezTo>
                <a:cubicBezTo>
                  <a:pt x="2825591" y="993929"/>
                  <a:pt x="2844886" y="980834"/>
                  <a:pt x="2865519" y="969715"/>
                </a:cubicBezTo>
                <a:cubicBezTo>
                  <a:pt x="2872595" y="965901"/>
                  <a:pt x="2880281" y="963084"/>
                  <a:pt x="2887663" y="959769"/>
                </a:cubicBezTo>
                <a:cubicBezTo>
                  <a:pt x="2891354" y="954796"/>
                  <a:pt x="2895760" y="950196"/>
                  <a:pt x="2898736" y="944850"/>
                </a:cubicBezTo>
                <a:cubicBezTo>
                  <a:pt x="2905021" y="933559"/>
                  <a:pt x="2907548" y="920544"/>
                  <a:pt x="2915344" y="910040"/>
                </a:cubicBezTo>
                <a:cubicBezTo>
                  <a:pt x="2919035" y="905068"/>
                  <a:pt x="2926980" y="904065"/>
                  <a:pt x="2931953" y="900094"/>
                </a:cubicBezTo>
                <a:cubicBezTo>
                  <a:pt x="3003489" y="842977"/>
                  <a:pt x="2933908" y="891318"/>
                  <a:pt x="2987316" y="855338"/>
                </a:cubicBezTo>
                <a:cubicBezTo>
                  <a:pt x="2979934" y="850365"/>
                  <a:pt x="2974231" y="841985"/>
                  <a:pt x="2965170" y="840419"/>
                </a:cubicBezTo>
                <a:cubicBezTo>
                  <a:pt x="2925137" y="833504"/>
                  <a:pt x="2843373" y="830474"/>
                  <a:pt x="2843373" y="830474"/>
                </a:cubicBezTo>
                <a:cubicBezTo>
                  <a:pt x="2845219" y="823843"/>
                  <a:pt x="2845507" y="816695"/>
                  <a:pt x="2848909" y="810582"/>
                </a:cubicBezTo>
                <a:cubicBezTo>
                  <a:pt x="2857727" y="794742"/>
                  <a:pt x="2872041" y="777519"/>
                  <a:pt x="2887663" y="765826"/>
                </a:cubicBezTo>
                <a:cubicBezTo>
                  <a:pt x="2892775" y="762000"/>
                  <a:pt x="2898321" y="758553"/>
                  <a:pt x="2904272" y="755881"/>
                </a:cubicBezTo>
                <a:cubicBezTo>
                  <a:pt x="2909491" y="753536"/>
                  <a:pt x="2915344" y="752565"/>
                  <a:pt x="2920880" y="750907"/>
                </a:cubicBezTo>
                <a:cubicBezTo>
                  <a:pt x="2920929" y="750736"/>
                  <a:pt x="2929306" y="718475"/>
                  <a:pt x="2931953" y="716097"/>
                </a:cubicBezTo>
                <a:cubicBezTo>
                  <a:pt x="2937789" y="710856"/>
                  <a:pt x="2946395" y="708813"/>
                  <a:pt x="2954098" y="706151"/>
                </a:cubicBezTo>
                <a:cubicBezTo>
                  <a:pt x="2970439" y="700506"/>
                  <a:pt x="2987156" y="695751"/>
                  <a:pt x="3003924" y="691233"/>
                </a:cubicBezTo>
                <a:cubicBezTo>
                  <a:pt x="3054815" y="677519"/>
                  <a:pt x="3052727" y="678487"/>
                  <a:pt x="3092504" y="671341"/>
                </a:cubicBezTo>
                <a:cubicBezTo>
                  <a:pt x="3098040" y="668026"/>
                  <a:pt x="3103271" y="664257"/>
                  <a:pt x="3109113" y="661395"/>
                </a:cubicBezTo>
                <a:cubicBezTo>
                  <a:pt x="3123603" y="654296"/>
                  <a:pt x="3153403" y="641504"/>
                  <a:pt x="3153403" y="641504"/>
                </a:cubicBezTo>
                <a:cubicBezTo>
                  <a:pt x="3171856" y="643161"/>
                  <a:pt x="3194807" y="635507"/>
                  <a:pt x="3208765" y="646477"/>
                </a:cubicBezTo>
                <a:cubicBezTo>
                  <a:pt x="3217549" y="653380"/>
                  <a:pt x="3197693" y="676314"/>
                  <a:pt x="3197693" y="676314"/>
                </a:cubicBezTo>
                <a:cubicBezTo>
                  <a:pt x="3206490" y="679475"/>
                  <a:pt x="3235600" y="691233"/>
                  <a:pt x="3247519" y="691233"/>
                </a:cubicBezTo>
                <a:cubicBezTo>
                  <a:pt x="3256928" y="691233"/>
                  <a:pt x="3265973" y="687917"/>
                  <a:pt x="3275200" y="686260"/>
                </a:cubicBezTo>
                <a:cubicBezTo>
                  <a:pt x="3286272" y="677971"/>
                  <a:pt x="3296887" y="669163"/>
                  <a:pt x="3308417" y="661395"/>
                </a:cubicBezTo>
                <a:cubicBezTo>
                  <a:pt x="3319063" y="654223"/>
                  <a:pt x="3332225" y="649956"/>
                  <a:pt x="3341635" y="641504"/>
                </a:cubicBezTo>
                <a:cubicBezTo>
                  <a:pt x="3380688" y="606424"/>
                  <a:pt x="3360846" y="617956"/>
                  <a:pt x="3396997" y="601721"/>
                </a:cubicBezTo>
                <a:cubicBezTo>
                  <a:pt x="3405143" y="565135"/>
                  <a:pt x="3394704" y="581545"/>
                  <a:pt x="3435751" y="556964"/>
                </a:cubicBezTo>
                <a:lnTo>
                  <a:pt x="3452359" y="547019"/>
                </a:lnTo>
                <a:cubicBezTo>
                  <a:pt x="3336403" y="494940"/>
                  <a:pt x="3503641" y="565688"/>
                  <a:pt x="3325026" y="512208"/>
                </a:cubicBezTo>
                <a:cubicBezTo>
                  <a:pt x="3267981" y="495128"/>
                  <a:pt x="3292184" y="501104"/>
                  <a:pt x="3253055" y="492317"/>
                </a:cubicBezTo>
                <a:cubicBezTo>
                  <a:pt x="3264127" y="485686"/>
                  <a:pt x="3273362" y="475325"/>
                  <a:pt x="3286272" y="472425"/>
                </a:cubicBezTo>
                <a:lnTo>
                  <a:pt x="3330562" y="462480"/>
                </a:lnTo>
                <a:cubicBezTo>
                  <a:pt x="3438745" y="439615"/>
                  <a:pt x="3341106" y="461355"/>
                  <a:pt x="3402533" y="447561"/>
                </a:cubicBezTo>
                <a:cubicBezTo>
                  <a:pt x="3460126" y="395829"/>
                  <a:pt x="3381796" y="464237"/>
                  <a:pt x="3435751" y="422696"/>
                </a:cubicBezTo>
                <a:cubicBezTo>
                  <a:pt x="3443677" y="416594"/>
                  <a:pt x="3449970" y="408907"/>
                  <a:pt x="3457896" y="402805"/>
                </a:cubicBezTo>
                <a:cubicBezTo>
                  <a:pt x="3462948" y="398915"/>
                  <a:pt x="3469393" y="396685"/>
                  <a:pt x="3474504" y="392859"/>
                </a:cubicBezTo>
                <a:cubicBezTo>
                  <a:pt x="3480519" y="388356"/>
                  <a:pt x="3484933" y="382258"/>
                  <a:pt x="3491113" y="377940"/>
                </a:cubicBezTo>
                <a:cubicBezTo>
                  <a:pt x="3501617" y="370602"/>
                  <a:pt x="3514920" y="366501"/>
                  <a:pt x="3524330" y="358049"/>
                </a:cubicBezTo>
                <a:cubicBezTo>
                  <a:pt x="3529867" y="353076"/>
                  <a:pt x="3534925" y="347632"/>
                  <a:pt x="3540939" y="343130"/>
                </a:cubicBezTo>
                <a:cubicBezTo>
                  <a:pt x="3546051" y="339304"/>
                  <a:pt x="3552134" y="336658"/>
                  <a:pt x="3557548" y="333184"/>
                </a:cubicBezTo>
                <a:cubicBezTo>
                  <a:pt x="3565056" y="328367"/>
                  <a:pt x="3572311" y="323238"/>
                  <a:pt x="3579693" y="318266"/>
                </a:cubicBezTo>
                <a:cubicBezTo>
                  <a:pt x="3595410" y="321089"/>
                  <a:pt x="3632394" y="328211"/>
                  <a:pt x="3646128" y="328211"/>
                </a:cubicBezTo>
                <a:cubicBezTo>
                  <a:pt x="3662839" y="328211"/>
                  <a:pt x="3679345" y="324896"/>
                  <a:pt x="3695954" y="323238"/>
                </a:cubicBezTo>
                <a:cubicBezTo>
                  <a:pt x="3734090" y="311820"/>
                  <a:pt x="3695593" y="328084"/>
                  <a:pt x="3723635" y="273509"/>
                </a:cubicBezTo>
                <a:cubicBezTo>
                  <a:pt x="3733188" y="254917"/>
                  <a:pt x="3745223" y="253785"/>
                  <a:pt x="3762389" y="248645"/>
                </a:cubicBezTo>
                <a:cubicBezTo>
                  <a:pt x="3778911" y="226383"/>
                  <a:pt x="3768946" y="233195"/>
                  <a:pt x="3806679" y="223780"/>
                </a:cubicBezTo>
                <a:cubicBezTo>
                  <a:pt x="3828673" y="218293"/>
                  <a:pt x="3873114" y="208862"/>
                  <a:pt x="3873114" y="208862"/>
                </a:cubicBezTo>
                <a:cubicBezTo>
                  <a:pt x="3878650" y="205546"/>
                  <a:pt x="3883771" y="201589"/>
                  <a:pt x="3889722" y="198916"/>
                </a:cubicBezTo>
                <a:cubicBezTo>
                  <a:pt x="3894942" y="196572"/>
                  <a:pt x="3901774" y="197217"/>
                  <a:pt x="3906331" y="193943"/>
                </a:cubicBezTo>
                <a:cubicBezTo>
                  <a:pt x="3911527" y="190209"/>
                  <a:pt x="3912699" y="183251"/>
                  <a:pt x="3917404" y="179024"/>
                </a:cubicBezTo>
                <a:cubicBezTo>
                  <a:pt x="3925759" y="171519"/>
                  <a:pt x="3936192" y="166122"/>
                  <a:pt x="3945085" y="159133"/>
                </a:cubicBezTo>
                <a:cubicBezTo>
                  <a:pt x="3950977" y="154502"/>
                  <a:pt x="3956681" y="149617"/>
                  <a:pt x="3961693" y="144214"/>
                </a:cubicBezTo>
                <a:cubicBezTo>
                  <a:pt x="3965953" y="139623"/>
                  <a:pt x="3968061" y="133522"/>
                  <a:pt x="3972766" y="129295"/>
                </a:cubicBezTo>
                <a:cubicBezTo>
                  <a:pt x="3981812" y="121170"/>
                  <a:pt x="4000518" y="111490"/>
                  <a:pt x="4011519" y="104431"/>
                </a:cubicBezTo>
                <a:cubicBezTo>
                  <a:pt x="4027719" y="94038"/>
                  <a:pt x="4049917" y="77240"/>
                  <a:pt x="4066882" y="69621"/>
                </a:cubicBezTo>
                <a:close/>
                <a:moveTo>
                  <a:pt x="4089028" y="59675"/>
                </a:moveTo>
                <a:lnTo>
                  <a:pt x="4089026" y="59676"/>
                </a:lnTo>
                <a:lnTo>
                  <a:pt x="4089027" y="59675"/>
                </a:lnTo>
                <a:close/>
                <a:moveTo>
                  <a:pt x="4141909" y="41221"/>
                </a:moveTo>
                <a:lnTo>
                  <a:pt x="4127781" y="49729"/>
                </a:lnTo>
                <a:cubicBezTo>
                  <a:pt x="4122244" y="51387"/>
                  <a:pt x="4116783" y="53262"/>
                  <a:pt x="4111172" y="54702"/>
                </a:cubicBezTo>
                <a:lnTo>
                  <a:pt x="4089028" y="59675"/>
                </a:lnTo>
                <a:lnTo>
                  <a:pt x="4105636" y="49729"/>
                </a:lnTo>
                <a:cubicBezTo>
                  <a:pt x="4116150" y="47153"/>
                  <a:pt x="4124709" y="45147"/>
                  <a:pt x="4131793" y="43520"/>
                </a:cubicBezTo>
                <a:close/>
                <a:moveTo>
                  <a:pt x="6592529" y="0"/>
                </a:moveTo>
                <a:cubicBezTo>
                  <a:pt x="6587613" y="14748"/>
                  <a:pt x="6585494" y="30747"/>
                  <a:pt x="6577781" y="44245"/>
                </a:cubicBezTo>
                <a:cubicBezTo>
                  <a:pt x="6529991" y="127878"/>
                  <a:pt x="6536049" y="83151"/>
                  <a:pt x="6474542" y="162232"/>
                </a:cubicBezTo>
                <a:cubicBezTo>
                  <a:pt x="6456943" y="184859"/>
                  <a:pt x="6447496" y="213041"/>
                  <a:pt x="6430297" y="235974"/>
                </a:cubicBezTo>
                <a:cubicBezTo>
                  <a:pt x="6381911" y="300489"/>
                  <a:pt x="6377571" y="299543"/>
                  <a:pt x="6383471" y="285785"/>
                </a:cubicBezTo>
                <a:lnTo>
                  <a:pt x="6389956" y="272849"/>
                </a:lnTo>
                <a:lnTo>
                  <a:pt x="6392257" y="268915"/>
                </a:lnTo>
                <a:cubicBezTo>
                  <a:pt x="6405771" y="245577"/>
                  <a:pt x="6399008" y="255997"/>
                  <a:pt x="6391533" y="269705"/>
                </a:cubicBezTo>
                <a:lnTo>
                  <a:pt x="6389956" y="272849"/>
                </a:lnTo>
                <a:lnTo>
                  <a:pt x="6381559" y="287212"/>
                </a:lnTo>
                <a:cubicBezTo>
                  <a:pt x="6372596" y="302436"/>
                  <a:pt x="6359763" y="324035"/>
                  <a:pt x="6341807" y="353961"/>
                </a:cubicBezTo>
                <a:cubicBezTo>
                  <a:pt x="6389747" y="497784"/>
                  <a:pt x="6379591" y="445867"/>
                  <a:pt x="6312310" y="737419"/>
                </a:cubicBezTo>
                <a:cubicBezTo>
                  <a:pt x="6307620" y="757742"/>
                  <a:pt x="6280026" y="764577"/>
                  <a:pt x="6268065" y="781664"/>
                </a:cubicBezTo>
                <a:cubicBezTo>
                  <a:pt x="6245336" y="814134"/>
                  <a:pt x="6230350" y="851464"/>
                  <a:pt x="6209071" y="884903"/>
                </a:cubicBezTo>
                <a:cubicBezTo>
                  <a:pt x="6195874" y="905641"/>
                  <a:pt x="6179574" y="924232"/>
                  <a:pt x="6164826" y="943896"/>
                </a:cubicBezTo>
                <a:cubicBezTo>
                  <a:pt x="6193131" y="1028806"/>
                  <a:pt x="6182788" y="977180"/>
                  <a:pt x="6164826" y="1120877"/>
                </a:cubicBezTo>
                <a:cubicBezTo>
                  <a:pt x="6151503" y="1227456"/>
                  <a:pt x="6172183" y="1311704"/>
                  <a:pt x="6105833" y="1386348"/>
                </a:cubicBezTo>
                <a:cubicBezTo>
                  <a:pt x="6078119" y="1417526"/>
                  <a:pt x="6046839" y="1445341"/>
                  <a:pt x="6017342" y="1474838"/>
                </a:cubicBezTo>
                <a:cubicBezTo>
                  <a:pt x="5995115" y="1541522"/>
                  <a:pt x="5988785" y="1581844"/>
                  <a:pt x="5943600" y="1637070"/>
                </a:cubicBezTo>
                <a:cubicBezTo>
                  <a:pt x="5917185" y="1669355"/>
                  <a:pt x="5880139" y="1692189"/>
                  <a:pt x="5855110" y="1725561"/>
                </a:cubicBezTo>
                <a:cubicBezTo>
                  <a:pt x="5825613" y="1764890"/>
                  <a:pt x="5809304" y="1819157"/>
                  <a:pt x="5766620" y="1843548"/>
                </a:cubicBezTo>
                <a:cubicBezTo>
                  <a:pt x="5696872" y="1883404"/>
                  <a:pt x="5661083" y="1898191"/>
                  <a:pt x="5604388" y="1946787"/>
                </a:cubicBezTo>
                <a:cubicBezTo>
                  <a:pt x="5588552" y="1960361"/>
                  <a:pt x="5576606" y="1978227"/>
                  <a:pt x="5560142" y="1991032"/>
                </a:cubicBezTo>
                <a:cubicBezTo>
                  <a:pt x="5392707" y="2121258"/>
                  <a:pt x="5540497" y="1981179"/>
                  <a:pt x="5412659" y="2109019"/>
                </a:cubicBezTo>
                <a:cubicBezTo>
                  <a:pt x="5397910" y="2089354"/>
                  <a:pt x="5380351" y="2071513"/>
                  <a:pt x="5368413" y="2050025"/>
                </a:cubicBezTo>
                <a:cubicBezTo>
                  <a:pt x="5355556" y="2026882"/>
                  <a:pt x="5354305" y="1997826"/>
                  <a:pt x="5338917" y="1976283"/>
                </a:cubicBezTo>
                <a:cubicBezTo>
                  <a:pt x="5328614" y="1961859"/>
                  <a:pt x="5309420" y="1956619"/>
                  <a:pt x="5294671" y="1946787"/>
                </a:cubicBezTo>
                <a:cubicBezTo>
                  <a:pt x="5170849" y="2039654"/>
                  <a:pt x="5297150" y="1954644"/>
                  <a:pt x="5058697" y="2050025"/>
                </a:cubicBezTo>
                <a:cubicBezTo>
                  <a:pt x="5042239" y="2056608"/>
                  <a:pt x="5030306" y="2071595"/>
                  <a:pt x="5014452" y="2079522"/>
                </a:cubicBezTo>
                <a:cubicBezTo>
                  <a:pt x="5000547" y="2086474"/>
                  <a:pt x="4984955" y="2089354"/>
                  <a:pt x="4970207" y="2094270"/>
                </a:cubicBezTo>
                <a:cubicBezTo>
                  <a:pt x="4930878" y="2133599"/>
                  <a:pt x="4869809" y="2159492"/>
                  <a:pt x="4852220" y="2212259"/>
                </a:cubicBezTo>
                <a:cubicBezTo>
                  <a:pt x="4842388" y="2241755"/>
                  <a:pt x="4827834" y="2270079"/>
                  <a:pt x="4822723" y="2300748"/>
                </a:cubicBezTo>
                <a:cubicBezTo>
                  <a:pt x="4817807" y="2330245"/>
                  <a:pt x="4822294" y="2362986"/>
                  <a:pt x="4807975" y="2389238"/>
                </a:cubicBezTo>
                <a:cubicBezTo>
                  <a:pt x="4791329" y="2419756"/>
                  <a:pt x="4754020" y="2434399"/>
                  <a:pt x="4734233" y="2462980"/>
                </a:cubicBezTo>
                <a:cubicBezTo>
                  <a:pt x="4709204" y="2499134"/>
                  <a:pt x="4699630" y="2544382"/>
                  <a:pt x="4675239" y="2580968"/>
                </a:cubicBezTo>
                <a:lnTo>
                  <a:pt x="4645742" y="2625212"/>
                </a:lnTo>
                <a:cubicBezTo>
                  <a:pt x="4640826" y="2644877"/>
                  <a:pt x="4630994" y="2663936"/>
                  <a:pt x="4630994" y="2684206"/>
                </a:cubicBezTo>
                <a:cubicBezTo>
                  <a:pt x="4630994" y="2737785"/>
                  <a:pt x="4649263" y="2819795"/>
                  <a:pt x="4660491" y="2875935"/>
                </a:cubicBezTo>
                <a:cubicBezTo>
                  <a:pt x="4655575" y="2949677"/>
                  <a:pt x="4653904" y="3023707"/>
                  <a:pt x="4645742" y="3097161"/>
                </a:cubicBezTo>
                <a:cubicBezTo>
                  <a:pt x="4644025" y="3112612"/>
                  <a:pt x="4640538" y="3129135"/>
                  <a:pt x="4630994" y="3141407"/>
                </a:cubicBezTo>
                <a:cubicBezTo>
                  <a:pt x="4605384" y="3174334"/>
                  <a:pt x="4542504" y="3229896"/>
                  <a:pt x="4542504" y="3229896"/>
                </a:cubicBezTo>
                <a:cubicBezTo>
                  <a:pt x="4537588" y="3244644"/>
                  <a:pt x="4537467" y="3262002"/>
                  <a:pt x="4527755" y="3274141"/>
                </a:cubicBezTo>
                <a:cubicBezTo>
                  <a:pt x="4516682" y="3287982"/>
                  <a:pt x="4497127" y="3292290"/>
                  <a:pt x="4483510" y="3303638"/>
                </a:cubicBezTo>
                <a:cubicBezTo>
                  <a:pt x="4467487" y="3316991"/>
                  <a:pt x="4455288" y="3334530"/>
                  <a:pt x="4439265" y="3347883"/>
                </a:cubicBezTo>
                <a:cubicBezTo>
                  <a:pt x="4425648" y="3359231"/>
                  <a:pt x="4408637" y="3366032"/>
                  <a:pt x="4395020" y="3377380"/>
                </a:cubicBezTo>
                <a:cubicBezTo>
                  <a:pt x="4378997" y="3390733"/>
                  <a:pt x="4366798" y="3408273"/>
                  <a:pt x="4350775" y="3421625"/>
                </a:cubicBezTo>
                <a:cubicBezTo>
                  <a:pt x="4337158" y="3432973"/>
                  <a:pt x="4319987" y="3439586"/>
                  <a:pt x="4306529" y="3451122"/>
                </a:cubicBezTo>
                <a:cubicBezTo>
                  <a:pt x="4285414" y="3469220"/>
                  <a:pt x="4269488" y="3493042"/>
                  <a:pt x="4247536" y="3510116"/>
                </a:cubicBezTo>
                <a:cubicBezTo>
                  <a:pt x="4224909" y="3527715"/>
                  <a:pt x="4198375" y="3539613"/>
                  <a:pt x="4173794" y="3554361"/>
                </a:cubicBezTo>
                <a:cubicBezTo>
                  <a:pt x="4178710" y="3529780"/>
                  <a:pt x="4182462" y="3504938"/>
                  <a:pt x="4188542" y="3480619"/>
                </a:cubicBezTo>
                <a:cubicBezTo>
                  <a:pt x="4192313" y="3465537"/>
                  <a:pt x="4205847" y="3451709"/>
                  <a:pt x="4203291" y="3436374"/>
                </a:cubicBezTo>
                <a:cubicBezTo>
                  <a:pt x="4200377" y="3418890"/>
                  <a:pt x="4183626" y="3406877"/>
                  <a:pt x="4173794" y="3392129"/>
                </a:cubicBezTo>
                <a:cubicBezTo>
                  <a:pt x="4168878" y="3377380"/>
                  <a:pt x="4159046" y="3363429"/>
                  <a:pt x="4159046" y="3347883"/>
                </a:cubicBezTo>
                <a:cubicBezTo>
                  <a:pt x="4159046" y="3312288"/>
                  <a:pt x="4176904" y="3264810"/>
                  <a:pt x="4188542" y="3229896"/>
                </a:cubicBezTo>
                <a:cubicBezTo>
                  <a:pt x="4145252" y="3215466"/>
                  <a:pt x="4133062" y="3202606"/>
                  <a:pt x="4085304" y="3229896"/>
                </a:cubicBezTo>
                <a:cubicBezTo>
                  <a:pt x="4067195" y="3240244"/>
                  <a:pt x="4058944" y="3263410"/>
                  <a:pt x="4041059" y="3274141"/>
                </a:cubicBezTo>
                <a:cubicBezTo>
                  <a:pt x="4008954" y="3293404"/>
                  <a:pt x="3970160" y="3299522"/>
                  <a:pt x="3937820" y="3318387"/>
                </a:cubicBezTo>
                <a:cubicBezTo>
                  <a:pt x="3910630" y="3334248"/>
                  <a:pt x="3891071" y="3361185"/>
                  <a:pt x="3864078" y="3377380"/>
                </a:cubicBezTo>
                <a:cubicBezTo>
                  <a:pt x="3841377" y="3391001"/>
                  <a:pt x="3813410" y="3393898"/>
                  <a:pt x="3790336" y="3406877"/>
                </a:cubicBezTo>
                <a:cubicBezTo>
                  <a:pt x="3734469" y="3438302"/>
                  <a:pt x="3683068" y="3477138"/>
                  <a:pt x="3628104" y="3510116"/>
                </a:cubicBezTo>
                <a:cubicBezTo>
                  <a:pt x="3609251" y="3521427"/>
                  <a:pt x="3588775" y="3529780"/>
                  <a:pt x="3569110" y="3539612"/>
                </a:cubicBezTo>
                <a:cubicBezTo>
                  <a:pt x="3559278" y="3554361"/>
                  <a:pt x="3547540" y="3568004"/>
                  <a:pt x="3539613" y="3583858"/>
                </a:cubicBezTo>
                <a:cubicBezTo>
                  <a:pt x="3522869" y="3617345"/>
                  <a:pt x="3516136" y="3655944"/>
                  <a:pt x="3495368" y="3687096"/>
                </a:cubicBezTo>
                <a:cubicBezTo>
                  <a:pt x="3485536" y="3701844"/>
                  <a:pt x="3464371" y="3704817"/>
                  <a:pt x="3451123" y="3716593"/>
                </a:cubicBezTo>
                <a:cubicBezTo>
                  <a:pt x="3260553" y="3885989"/>
                  <a:pt x="3445915" y="3742621"/>
                  <a:pt x="3303639" y="3849329"/>
                </a:cubicBezTo>
                <a:cubicBezTo>
                  <a:pt x="3323304" y="3864077"/>
                  <a:pt x="3338495" y="3888932"/>
                  <a:pt x="3362633" y="3893574"/>
                </a:cubicBezTo>
                <a:cubicBezTo>
                  <a:pt x="3469280" y="3914083"/>
                  <a:pt x="3687097" y="3923070"/>
                  <a:pt x="3687097" y="3923070"/>
                </a:cubicBezTo>
                <a:cubicBezTo>
                  <a:pt x="3682181" y="3942735"/>
                  <a:pt x="3681414" y="3963934"/>
                  <a:pt x="3672349" y="3982064"/>
                </a:cubicBezTo>
                <a:cubicBezTo>
                  <a:pt x="3648860" y="4029043"/>
                  <a:pt x="3610726" y="4080120"/>
                  <a:pt x="3569110" y="4114800"/>
                </a:cubicBezTo>
                <a:cubicBezTo>
                  <a:pt x="3555493" y="4126147"/>
                  <a:pt x="3540719" y="4136369"/>
                  <a:pt x="3524865" y="4144296"/>
                </a:cubicBezTo>
                <a:cubicBezTo>
                  <a:pt x="3510960" y="4151248"/>
                  <a:pt x="3495368" y="4154129"/>
                  <a:pt x="3480620" y="4159045"/>
                </a:cubicBezTo>
                <a:cubicBezTo>
                  <a:pt x="3480493" y="4159553"/>
                  <a:pt x="3458174" y="4255232"/>
                  <a:pt x="3451123" y="4262283"/>
                </a:cubicBezTo>
                <a:cubicBezTo>
                  <a:pt x="3435577" y="4277829"/>
                  <a:pt x="3412649" y="4283888"/>
                  <a:pt x="3392129" y="4291780"/>
                </a:cubicBezTo>
                <a:cubicBezTo>
                  <a:pt x="3348599" y="4308522"/>
                  <a:pt x="3304065" y="4322624"/>
                  <a:pt x="3259394" y="4336025"/>
                </a:cubicBezTo>
                <a:cubicBezTo>
                  <a:pt x="3123823" y="4376696"/>
                  <a:pt x="3129387" y="4373825"/>
                  <a:pt x="3023420" y="4395019"/>
                </a:cubicBezTo>
                <a:cubicBezTo>
                  <a:pt x="3008672" y="4404851"/>
                  <a:pt x="2994736" y="4416028"/>
                  <a:pt x="2979175" y="4424516"/>
                </a:cubicBezTo>
                <a:cubicBezTo>
                  <a:pt x="2940573" y="4445572"/>
                  <a:pt x="2861188" y="4483509"/>
                  <a:pt x="2861188" y="4483509"/>
                </a:cubicBezTo>
                <a:cubicBezTo>
                  <a:pt x="2812027" y="4478593"/>
                  <a:pt x="2750886" y="4501295"/>
                  <a:pt x="2713704" y="4468761"/>
                </a:cubicBezTo>
                <a:cubicBezTo>
                  <a:pt x="2690304" y="4448287"/>
                  <a:pt x="2743200" y="4380270"/>
                  <a:pt x="2743200" y="4380270"/>
                </a:cubicBezTo>
                <a:cubicBezTo>
                  <a:pt x="2719763" y="4370895"/>
                  <a:pt x="2642216" y="4336025"/>
                  <a:pt x="2610465" y="4336025"/>
                </a:cubicBezTo>
                <a:cubicBezTo>
                  <a:pt x="2585398" y="4336025"/>
                  <a:pt x="2561304" y="4345858"/>
                  <a:pt x="2536723" y="4350774"/>
                </a:cubicBezTo>
                <a:cubicBezTo>
                  <a:pt x="2507226" y="4375355"/>
                  <a:pt x="2478950" y="4401478"/>
                  <a:pt x="2448233" y="4424516"/>
                </a:cubicBezTo>
                <a:cubicBezTo>
                  <a:pt x="2419872" y="4445786"/>
                  <a:pt x="2384809" y="4458441"/>
                  <a:pt x="2359742" y="4483509"/>
                </a:cubicBezTo>
                <a:cubicBezTo>
                  <a:pt x="2255706" y="4587546"/>
                  <a:pt x="2308563" y="4553345"/>
                  <a:pt x="2212259" y="4601496"/>
                </a:cubicBezTo>
                <a:cubicBezTo>
                  <a:pt x="2190557" y="4710000"/>
                  <a:pt x="2218367" y="4661333"/>
                  <a:pt x="2109020" y="4734232"/>
                </a:cubicBezTo>
                <a:lnTo>
                  <a:pt x="2064775" y="4763729"/>
                </a:lnTo>
                <a:cubicBezTo>
                  <a:pt x="2373679" y="4918180"/>
                  <a:pt x="1928163" y="4708359"/>
                  <a:pt x="2403988" y="4866967"/>
                </a:cubicBezTo>
                <a:cubicBezTo>
                  <a:pt x="2555953" y="4917622"/>
                  <a:pt x="2491477" y="4899900"/>
                  <a:pt x="2595717" y="4925961"/>
                </a:cubicBezTo>
                <a:cubicBezTo>
                  <a:pt x="2566220" y="4945625"/>
                  <a:pt x="2541618" y="4976356"/>
                  <a:pt x="2507226" y="4984954"/>
                </a:cubicBezTo>
                <a:lnTo>
                  <a:pt x="2389239" y="5014451"/>
                </a:lnTo>
                <a:cubicBezTo>
                  <a:pt x="2101044" y="5082262"/>
                  <a:pt x="2361151" y="5017787"/>
                  <a:pt x="2197510" y="5058696"/>
                </a:cubicBezTo>
                <a:cubicBezTo>
                  <a:pt x="2178332" y="5077874"/>
                  <a:pt x="2164812" y="5091484"/>
                  <a:pt x="2155554" y="5100861"/>
                </a:cubicBezTo>
                <a:lnTo>
                  <a:pt x="2148767" y="5107803"/>
                </a:lnTo>
                <a:lnTo>
                  <a:pt x="2149631" y="5106901"/>
                </a:lnTo>
                <a:cubicBezTo>
                  <a:pt x="2164653" y="5090758"/>
                  <a:pt x="2180886" y="5070838"/>
                  <a:pt x="2109020" y="5132438"/>
                </a:cubicBezTo>
                <a:cubicBezTo>
                  <a:pt x="2087905" y="5150537"/>
                  <a:pt x="2071141" y="5173333"/>
                  <a:pt x="2050026" y="5191432"/>
                </a:cubicBezTo>
                <a:cubicBezTo>
                  <a:pt x="2036568" y="5202968"/>
                  <a:pt x="2019398" y="5209581"/>
                  <a:pt x="2005781" y="5220929"/>
                </a:cubicBezTo>
                <a:cubicBezTo>
                  <a:pt x="1989758" y="5234282"/>
                  <a:pt x="1978000" y="5252369"/>
                  <a:pt x="1961536" y="5265174"/>
                </a:cubicBezTo>
                <a:cubicBezTo>
                  <a:pt x="1933553" y="5286938"/>
                  <a:pt x="1898114" y="5299100"/>
                  <a:pt x="1873046" y="5324167"/>
                </a:cubicBezTo>
                <a:cubicBezTo>
                  <a:pt x="1858297" y="5338915"/>
                  <a:pt x="1844823" y="5355059"/>
                  <a:pt x="1828800" y="5368412"/>
                </a:cubicBezTo>
                <a:cubicBezTo>
                  <a:pt x="1815183" y="5379759"/>
                  <a:pt x="1798979" y="5387606"/>
                  <a:pt x="1784555" y="5397909"/>
                </a:cubicBezTo>
                <a:cubicBezTo>
                  <a:pt x="1764553" y="5412196"/>
                  <a:pt x="1745226" y="5427406"/>
                  <a:pt x="1725562" y="5442154"/>
                </a:cubicBezTo>
                <a:cubicBezTo>
                  <a:pt x="1683691" y="5433780"/>
                  <a:pt x="1585168" y="5412658"/>
                  <a:pt x="1548581" y="5412658"/>
                </a:cubicBezTo>
                <a:cubicBezTo>
                  <a:pt x="1504064" y="5412658"/>
                  <a:pt x="1460091" y="5422490"/>
                  <a:pt x="1415846" y="5427406"/>
                </a:cubicBezTo>
                <a:cubicBezTo>
                  <a:pt x="1314252" y="5461269"/>
                  <a:pt x="1416807" y="5413034"/>
                  <a:pt x="1342104" y="5574890"/>
                </a:cubicBezTo>
                <a:cubicBezTo>
                  <a:pt x="1316655" y="5630029"/>
                  <a:pt x="1284595" y="5633388"/>
                  <a:pt x="1238865" y="5648632"/>
                </a:cubicBezTo>
                <a:cubicBezTo>
                  <a:pt x="1194850" y="5714654"/>
                  <a:pt x="1221397" y="5694452"/>
                  <a:pt x="1120878" y="5722374"/>
                </a:cubicBezTo>
                <a:cubicBezTo>
                  <a:pt x="1062287" y="5738649"/>
                  <a:pt x="943897" y="5766619"/>
                  <a:pt x="943897" y="5766619"/>
                </a:cubicBezTo>
                <a:cubicBezTo>
                  <a:pt x="929149" y="5776451"/>
                  <a:pt x="915506" y="5788189"/>
                  <a:pt x="899652" y="5796116"/>
                </a:cubicBezTo>
                <a:cubicBezTo>
                  <a:pt x="885747" y="5803068"/>
                  <a:pt x="867546" y="5801153"/>
                  <a:pt x="855407" y="5810864"/>
                </a:cubicBezTo>
                <a:cubicBezTo>
                  <a:pt x="841566" y="5821937"/>
                  <a:pt x="838444" y="5842575"/>
                  <a:pt x="825910" y="5855109"/>
                </a:cubicBezTo>
                <a:cubicBezTo>
                  <a:pt x="803651" y="5877368"/>
                  <a:pt x="775858" y="5893374"/>
                  <a:pt x="752168" y="5914103"/>
                </a:cubicBezTo>
                <a:cubicBezTo>
                  <a:pt x="736471" y="5927838"/>
                  <a:pt x="721276" y="5942325"/>
                  <a:pt x="707923" y="5958348"/>
                </a:cubicBezTo>
                <a:cubicBezTo>
                  <a:pt x="696575" y="5971965"/>
                  <a:pt x="690960" y="5990059"/>
                  <a:pt x="678426" y="6002593"/>
                </a:cubicBezTo>
                <a:cubicBezTo>
                  <a:pt x="654328" y="6026691"/>
                  <a:pt x="604496" y="6055401"/>
                  <a:pt x="575188" y="6076335"/>
                </a:cubicBezTo>
                <a:cubicBezTo>
                  <a:pt x="532034" y="6107159"/>
                  <a:pt x="472899" y="6156977"/>
                  <a:pt x="427704" y="6179574"/>
                </a:cubicBezTo>
                <a:lnTo>
                  <a:pt x="368712" y="6209069"/>
                </a:lnTo>
                <a:lnTo>
                  <a:pt x="457200" y="6150077"/>
                </a:lnTo>
                <a:lnTo>
                  <a:pt x="501446" y="6120580"/>
                </a:lnTo>
                <a:cubicBezTo>
                  <a:pt x="506362" y="6100916"/>
                  <a:pt x="506138" y="6079186"/>
                  <a:pt x="516194" y="6061587"/>
                </a:cubicBezTo>
                <a:cubicBezTo>
                  <a:pt x="526542" y="6043478"/>
                  <a:pt x="547925" y="6034027"/>
                  <a:pt x="560439" y="6017341"/>
                </a:cubicBezTo>
                <a:cubicBezTo>
                  <a:pt x="577638" y="5994409"/>
                  <a:pt x="589936" y="5968180"/>
                  <a:pt x="604684" y="5943600"/>
                </a:cubicBezTo>
                <a:cubicBezTo>
                  <a:pt x="595499" y="5916045"/>
                  <a:pt x="571233" y="5849341"/>
                  <a:pt x="575188" y="5825612"/>
                </a:cubicBezTo>
                <a:cubicBezTo>
                  <a:pt x="583732" y="5774348"/>
                  <a:pt x="636150" y="5694512"/>
                  <a:pt x="663678" y="5648632"/>
                </a:cubicBezTo>
                <a:cubicBezTo>
                  <a:pt x="658762" y="5633884"/>
                  <a:pt x="653200" y="5619335"/>
                  <a:pt x="648929" y="5604387"/>
                </a:cubicBezTo>
                <a:cubicBezTo>
                  <a:pt x="635045" y="5555795"/>
                  <a:pt x="629569" y="5522331"/>
                  <a:pt x="619433" y="5471651"/>
                </a:cubicBezTo>
                <a:cubicBezTo>
                  <a:pt x="624349" y="5392993"/>
                  <a:pt x="626339" y="5314097"/>
                  <a:pt x="634181" y="5235677"/>
                </a:cubicBezTo>
                <a:cubicBezTo>
                  <a:pt x="636198" y="5215508"/>
                  <a:pt x="638872" y="5194282"/>
                  <a:pt x="648929" y="5176683"/>
                </a:cubicBezTo>
                <a:cubicBezTo>
                  <a:pt x="659277" y="5158574"/>
                  <a:pt x="679601" y="5148274"/>
                  <a:pt x="693175" y="5132438"/>
                </a:cubicBezTo>
                <a:cubicBezTo>
                  <a:pt x="720614" y="5100427"/>
                  <a:pt x="743574" y="5064215"/>
                  <a:pt x="766917" y="5029200"/>
                </a:cubicBezTo>
                <a:cubicBezTo>
                  <a:pt x="771833" y="5014451"/>
                  <a:pt x="786581" y="4999703"/>
                  <a:pt x="781665" y="4984954"/>
                </a:cubicBezTo>
                <a:cubicBezTo>
                  <a:pt x="755064" y="4905152"/>
                  <a:pt x="722671" y="4978805"/>
                  <a:pt x="722671" y="4896464"/>
                </a:cubicBezTo>
                <a:cubicBezTo>
                  <a:pt x="722671" y="4885471"/>
                  <a:pt x="690717" y="4938251"/>
                  <a:pt x="707923" y="4896464"/>
                </a:cubicBezTo>
                <a:cubicBezTo>
                  <a:pt x="725129" y="4854677"/>
                  <a:pt x="789525" y="4730639"/>
                  <a:pt x="825910" y="4645741"/>
                </a:cubicBezTo>
                <a:cubicBezTo>
                  <a:pt x="833895" y="4627110"/>
                  <a:pt x="829415" y="4603613"/>
                  <a:pt x="840659" y="4586748"/>
                </a:cubicBezTo>
                <a:cubicBezTo>
                  <a:pt x="850491" y="4572000"/>
                  <a:pt x="871656" y="4569027"/>
                  <a:pt x="884904" y="4557251"/>
                </a:cubicBezTo>
                <a:cubicBezTo>
                  <a:pt x="916082" y="4529537"/>
                  <a:pt x="973394" y="4468761"/>
                  <a:pt x="973394" y="4468761"/>
                </a:cubicBezTo>
                <a:cubicBezTo>
                  <a:pt x="958646" y="4454013"/>
                  <a:pt x="945172" y="4437869"/>
                  <a:pt x="929149" y="4424516"/>
                </a:cubicBezTo>
                <a:cubicBezTo>
                  <a:pt x="915532" y="4413168"/>
                  <a:pt x="894736" y="4409767"/>
                  <a:pt x="884904" y="4395019"/>
                </a:cubicBezTo>
                <a:cubicBezTo>
                  <a:pt x="873660" y="4378153"/>
                  <a:pt x="875071" y="4355690"/>
                  <a:pt x="870155" y="4336025"/>
                </a:cubicBezTo>
                <a:cubicBezTo>
                  <a:pt x="884903" y="4316361"/>
                  <a:pt x="900765" y="4297484"/>
                  <a:pt x="914400" y="4277032"/>
                </a:cubicBezTo>
                <a:cubicBezTo>
                  <a:pt x="940126" y="4238443"/>
                  <a:pt x="963242" y="4198173"/>
                  <a:pt x="988142" y="4159045"/>
                </a:cubicBezTo>
                <a:cubicBezTo>
                  <a:pt x="1047484" y="4065794"/>
                  <a:pt x="1045297" y="4112495"/>
                  <a:pt x="840659" y="4129548"/>
                </a:cubicBezTo>
                <a:cubicBezTo>
                  <a:pt x="850491" y="4109883"/>
                  <a:pt x="861494" y="4090762"/>
                  <a:pt x="870155" y="4070554"/>
                </a:cubicBezTo>
                <a:cubicBezTo>
                  <a:pt x="876279" y="4056265"/>
                  <a:pt x="876280" y="4039244"/>
                  <a:pt x="884904" y="4026309"/>
                </a:cubicBezTo>
                <a:cubicBezTo>
                  <a:pt x="896474" y="4008955"/>
                  <a:pt x="915575" y="3997900"/>
                  <a:pt x="929149" y="3982064"/>
                </a:cubicBezTo>
                <a:cubicBezTo>
                  <a:pt x="945146" y="3963401"/>
                  <a:pt x="957397" y="3941733"/>
                  <a:pt x="973394" y="3923070"/>
                </a:cubicBezTo>
                <a:cubicBezTo>
                  <a:pt x="1058565" y="3823703"/>
                  <a:pt x="981940" y="3932373"/>
                  <a:pt x="1047136" y="3834580"/>
                </a:cubicBezTo>
                <a:cubicBezTo>
                  <a:pt x="1052052" y="3819832"/>
                  <a:pt x="1059956" y="3805761"/>
                  <a:pt x="1061884" y="3790335"/>
                </a:cubicBezTo>
                <a:cubicBezTo>
                  <a:pt x="1069835" y="3726731"/>
                  <a:pt x="1061952" y="3661001"/>
                  <a:pt x="1076633" y="3598606"/>
                </a:cubicBezTo>
                <a:cubicBezTo>
                  <a:pt x="1082263" y="3574679"/>
                  <a:pt x="1104434" y="3557883"/>
                  <a:pt x="1120878" y="3539612"/>
                </a:cubicBezTo>
                <a:cubicBezTo>
                  <a:pt x="1196645" y="3455427"/>
                  <a:pt x="1185392" y="3467106"/>
                  <a:pt x="1253613" y="3421625"/>
                </a:cubicBezTo>
                <a:cubicBezTo>
                  <a:pt x="1263445" y="3406877"/>
                  <a:pt x="1269770" y="3389052"/>
                  <a:pt x="1283110" y="3377380"/>
                </a:cubicBezTo>
                <a:cubicBezTo>
                  <a:pt x="1309789" y="3354036"/>
                  <a:pt x="1371600" y="3318387"/>
                  <a:pt x="1371600" y="3318387"/>
                </a:cubicBezTo>
                <a:cubicBezTo>
                  <a:pt x="1381432" y="3303638"/>
                  <a:pt x="1389749" y="3287758"/>
                  <a:pt x="1401097" y="3274141"/>
                </a:cubicBezTo>
                <a:cubicBezTo>
                  <a:pt x="1424398" y="3246180"/>
                  <a:pt x="1456439" y="3216974"/>
                  <a:pt x="1489588" y="3200400"/>
                </a:cubicBezTo>
                <a:cubicBezTo>
                  <a:pt x="1503493" y="3193448"/>
                  <a:pt x="1519085" y="3190567"/>
                  <a:pt x="1533833" y="3185651"/>
                </a:cubicBezTo>
                <a:cubicBezTo>
                  <a:pt x="1543665" y="3200399"/>
                  <a:pt x="1550795" y="3217362"/>
                  <a:pt x="1563329" y="3229896"/>
                </a:cubicBezTo>
                <a:cubicBezTo>
                  <a:pt x="1575863" y="3242430"/>
                  <a:pt x="1601970" y="3242577"/>
                  <a:pt x="1607575" y="3259393"/>
                </a:cubicBezTo>
                <a:cubicBezTo>
                  <a:pt x="1620320" y="3297627"/>
                  <a:pt x="1564418" y="3356264"/>
                  <a:pt x="1548581" y="3377380"/>
                </a:cubicBezTo>
                <a:cubicBezTo>
                  <a:pt x="1553497" y="3392128"/>
                  <a:pt x="1552336" y="3410632"/>
                  <a:pt x="1563329" y="3421625"/>
                </a:cubicBezTo>
                <a:cubicBezTo>
                  <a:pt x="1588397" y="3446693"/>
                  <a:pt x="1651820" y="3480619"/>
                  <a:pt x="1651820" y="3480619"/>
                </a:cubicBezTo>
                <a:cubicBezTo>
                  <a:pt x="1550795" y="3581643"/>
                  <a:pt x="1586468" y="3534400"/>
                  <a:pt x="1533833" y="3613354"/>
                </a:cubicBezTo>
                <a:cubicBezTo>
                  <a:pt x="1658871" y="3655035"/>
                  <a:pt x="1581287" y="3635209"/>
                  <a:pt x="1843549" y="3613354"/>
                </a:cubicBezTo>
                <a:cubicBezTo>
                  <a:pt x="1950113" y="3604474"/>
                  <a:pt x="1904330" y="3599622"/>
                  <a:pt x="1991033" y="3583858"/>
                </a:cubicBezTo>
                <a:cubicBezTo>
                  <a:pt x="2025234" y="3577640"/>
                  <a:pt x="2059858" y="3574025"/>
                  <a:pt x="2094271" y="3569109"/>
                </a:cubicBezTo>
                <a:cubicBezTo>
                  <a:pt x="2110430" y="3552951"/>
                  <a:pt x="2122096" y="3541375"/>
                  <a:pt x="2130343" y="3533247"/>
                </a:cubicBezTo>
                <a:lnTo>
                  <a:pt x="2144379" y="3519549"/>
                </a:lnTo>
                <a:lnTo>
                  <a:pt x="2147340" y="3516789"/>
                </a:lnTo>
                <a:cubicBezTo>
                  <a:pt x="2148492" y="3515659"/>
                  <a:pt x="2148366" y="3515709"/>
                  <a:pt x="2145890" y="3518074"/>
                </a:cubicBezTo>
                <a:lnTo>
                  <a:pt x="2144379" y="3519549"/>
                </a:lnTo>
                <a:lnTo>
                  <a:pt x="2141117" y="3522590"/>
                </a:lnTo>
                <a:cubicBezTo>
                  <a:pt x="2130561" y="3532025"/>
                  <a:pt x="2116680" y="3542219"/>
                  <a:pt x="2168013" y="3480619"/>
                </a:cubicBezTo>
                <a:cubicBezTo>
                  <a:pt x="2181366" y="3464596"/>
                  <a:pt x="2198685" y="3452210"/>
                  <a:pt x="2212259" y="3436374"/>
                </a:cubicBezTo>
                <a:cubicBezTo>
                  <a:pt x="2228256" y="3417711"/>
                  <a:pt x="2240060" y="3395651"/>
                  <a:pt x="2256504" y="3377380"/>
                </a:cubicBezTo>
                <a:cubicBezTo>
                  <a:pt x="2373545" y="3247333"/>
                  <a:pt x="2319484" y="3339909"/>
                  <a:pt x="2374491" y="3229896"/>
                </a:cubicBezTo>
                <a:cubicBezTo>
                  <a:pt x="2359743" y="3220064"/>
                  <a:pt x="2347224" y="3205493"/>
                  <a:pt x="2330246" y="3200400"/>
                </a:cubicBezTo>
                <a:cubicBezTo>
                  <a:pt x="2229094" y="3170055"/>
                  <a:pt x="2188072" y="3211608"/>
                  <a:pt x="2271252" y="3156154"/>
                </a:cubicBezTo>
                <a:cubicBezTo>
                  <a:pt x="2283288" y="3120045"/>
                  <a:pt x="2292715" y="3084811"/>
                  <a:pt x="2315497" y="3052916"/>
                </a:cubicBezTo>
                <a:cubicBezTo>
                  <a:pt x="2327620" y="3035944"/>
                  <a:pt x="2344994" y="3023419"/>
                  <a:pt x="2359742" y="3008670"/>
                </a:cubicBezTo>
                <a:cubicBezTo>
                  <a:pt x="2364658" y="2993922"/>
                  <a:pt x="2370720" y="2979507"/>
                  <a:pt x="2374491" y="2964425"/>
                </a:cubicBezTo>
                <a:cubicBezTo>
                  <a:pt x="2380571" y="2940106"/>
                  <a:pt x="2377065" y="2912596"/>
                  <a:pt x="2389239" y="2890683"/>
                </a:cubicBezTo>
                <a:cubicBezTo>
                  <a:pt x="2410275" y="2852818"/>
                  <a:pt x="2457276" y="2825661"/>
                  <a:pt x="2492478" y="2802193"/>
                </a:cubicBezTo>
                <a:cubicBezTo>
                  <a:pt x="2505655" y="2782428"/>
                  <a:pt x="2514620" y="2768883"/>
                  <a:pt x="2520478" y="2759980"/>
                </a:cubicBezTo>
                <a:lnTo>
                  <a:pt x="2526678" y="2750468"/>
                </a:lnTo>
                <a:lnTo>
                  <a:pt x="2519193" y="2762536"/>
                </a:lnTo>
                <a:cubicBezTo>
                  <a:pt x="2507889" y="2781474"/>
                  <a:pt x="2499971" y="2798882"/>
                  <a:pt x="2566220" y="2713703"/>
                </a:cubicBezTo>
                <a:cubicBezTo>
                  <a:pt x="2587985" y="2685720"/>
                  <a:pt x="2614002" y="2658843"/>
                  <a:pt x="2625213" y="2625212"/>
                </a:cubicBezTo>
                <a:cubicBezTo>
                  <a:pt x="2630129" y="2610464"/>
                  <a:pt x="2630010" y="2592910"/>
                  <a:pt x="2639962" y="2580968"/>
                </a:cubicBezTo>
                <a:cubicBezTo>
                  <a:pt x="2655698" y="2562084"/>
                  <a:pt x="2680292" y="2552719"/>
                  <a:pt x="2698955" y="2536722"/>
                </a:cubicBezTo>
                <a:cubicBezTo>
                  <a:pt x="2769257" y="2476463"/>
                  <a:pt x="2712185" y="2502815"/>
                  <a:pt x="2787446" y="2477729"/>
                </a:cubicBezTo>
                <a:cubicBezTo>
                  <a:pt x="2861188" y="2502309"/>
                  <a:pt x="2816942" y="2497393"/>
                  <a:pt x="2920181" y="2462980"/>
                </a:cubicBezTo>
                <a:lnTo>
                  <a:pt x="2964426" y="2448232"/>
                </a:lnTo>
                <a:cubicBezTo>
                  <a:pt x="3034248" y="2471506"/>
                  <a:pt x="3016597" y="2449435"/>
                  <a:pt x="2993923" y="2551470"/>
                </a:cubicBezTo>
                <a:cubicBezTo>
                  <a:pt x="2990551" y="2566646"/>
                  <a:pt x="2968182" y="2584723"/>
                  <a:pt x="2979175" y="2595716"/>
                </a:cubicBezTo>
                <a:cubicBezTo>
                  <a:pt x="2990168" y="2606710"/>
                  <a:pt x="3009131" y="2587091"/>
                  <a:pt x="3023420" y="2580968"/>
                </a:cubicBezTo>
                <a:cubicBezTo>
                  <a:pt x="3043628" y="2572306"/>
                  <a:pt x="3063561" y="2562781"/>
                  <a:pt x="3082413" y="2551470"/>
                </a:cubicBezTo>
                <a:cubicBezTo>
                  <a:pt x="3144258" y="2514363"/>
                  <a:pt x="3171724" y="2497861"/>
                  <a:pt x="3215149" y="2448232"/>
                </a:cubicBezTo>
                <a:cubicBezTo>
                  <a:pt x="3235878" y="2424542"/>
                  <a:pt x="3253413" y="2398180"/>
                  <a:pt x="3274142" y="2374490"/>
                </a:cubicBezTo>
                <a:cubicBezTo>
                  <a:pt x="3287877" y="2358793"/>
                  <a:pt x="3304814" y="2346081"/>
                  <a:pt x="3318388" y="2330245"/>
                </a:cubicBezTo>
                <a:cubicBezTo>
                  <a:pt x="3334385" y="2311582"/>
                  <a:pt x="3345252" y="2288632"/>
                  <a:pt x="3362633" y="2271251"/>
                </a:cubicBezTo>
                <a:cubicBezTo>
                  <a:pt x="3472396" y="2161487"/>
                  <a:pt x="3381606" y="2287035"/>
                  <a:pt x="3451123" y="2182761"/>
                </a:cubicBezTo>
                <a:cubicBezTo>
                  <a:pt x="3477049" y="2104983"/>
                  <a:pt x="3446582" y="2166200"/>
                  <a:pt x="3510117" y="2109019"/>
                </a:cubicBezTo>
                <a:cubicBezTo>
                  <a:pt x="3675510" y="1960165"/>
                  <a:pt x="3554789" y="2044824"/>
                  <a:pt x="3657600" y="1976283"/>
                </a:cubicBezTo>
                <a:cubicBezTo>
                  <a:pt x="3738564" y="1854838"/>
                  <a:pt x="3632705" y="1994007"/>
                  <a:pt x="3731342" y="1917290"/>
                </a:cubicBezTo>
                <a:cubicBezTo>
                  <a:pt x="3801286" y="1862890"/>
                  <a:pt x="3809901" y="1843698"/>
                  <a:pt x="3849329" y="1784554"/>
                </a:cubicBezTo>
                <a:cubicBezTo>
                  <a:pt x="3820006" y="1901852"/>
                  <a:pt x="3857189" y="1785547"/>
                  <a:pt x="3790336" y="1902541"/>
                </a:cubicBezTo>
                <a:cubicBezTo>
                  <a:pt x="3782623" y="1916039"/>
                  <a:pt x="3760081" y="1947895"/>
                  <a:pt x="3775588" y="1946787"/>
                </a:cubicBezTo>
                <a:cubicBezTo>
                  <a:pt x="3851713" y="1941350"/>
                  <a:pt x="3928552" y="1921924"/>
                  <a:pt x="3996813" y="1887793"/>
                </a:cubicBezTo>
                <a:cubicBezTo>
                  <a:pt x="4016478" y="1877961"/>
                  <a:pt x="4038791" y="1872218"/>
                  <a:pt x="4055807" y="1858296"/>
                </a:cubicBezTo>
                <a:cubicBezTo>
                  <a:pt x="4093473" y="1827478"/>
                  <a:pt x="4159046" y="1755058"/>
                  <a:pt x="4159046" y="1755058"/>
                </a:cubicBezTo>
                <a:cubicBezTo>
                  <a:pt x="4215952" y="1584335"/>
                  <a:pt x="4160171" y="1737775"/>
                  <a:pt x="4218039" y="1607574"/>
                </a:cubicBezTo>
                <a:cubicBezTo>
                  <a:pt x="4293369" y="1438084"/>
                  <a:pt x="4204415" y="1620074"/>
                  <a:pt x="4277033" y="1474838"/>
                </a:cubicBezTo>
                <a:cubicBezTo>
                  <a:pt x="4328373" y="1500509"/>
                  <a:pt x="4342782" y="1495518"/>
                  <a:pt x="4365523" y="1548580"/>
                </a:cubicBezTo>
                <a:cubicBezTo>
                  <a:pt x="4373508" y="1567211"/>
                  <a:pt x="4369027" y="1590709"/>
                  <a:pt x="4380271" y="1607574"/>
                </a:cubicBezTo>
                <a:cubicBezTo>
                  <a:pt x="4396607" y="1632077"/>
                  <a:pt x="4443525" y="1643406"/>
                  <a:pt x="4468762" y="1651819"/>
                </a:cubicBezTo>
                <a:cubicBezTo>
                  <a:pt x="4493343" y="1637071"/>
                  <a:pt x="4519571" y="1624773"/>
                  <a:pt x="4542504" y="1607574"/>
                </a:cubicBezTo>
                <a:cubicBezTo>
                  <a:pt x="4559190" y="1595060"/>
                  <a:pt x="4570726" y="1576682"/>
                  <a:pt x="4586749" y="1563329"/>
                </a:cubicBezTo>
                <a:cubicBezTo>
                  <a:pt x="4600366" y="1551981"/>
                  <a:pt x="4617819" y="1545690"/>
                  <a:pt x="4630994" y="1533832"/>
                </a:cubicBezTo>
                <a:cubicBezTo>
                  <a:pt x="4667168" y="1501275"/>
                  <a:pt x="4699820" y="1465006"/>
                  <a:pt x="4734233" y="1430593"/>
                </a:cubicBezTo>
                <a:cubicBezTo>
                  <a:pt x="4748981" y="1415845"/>
                  <a:pt x="4769150" y="1405003"/>
                  <a:pt x="4778478" y="1386348"/>
                </a:cubicBezTo>
                <a:cubicBezTo>
                  <a:pt x="4798142" y="1347019"/>
                  <a:pt x="4811088" y="1303538"/>
                  <a:pt x="4837471" y="1268361"/>
                </a:cubicBezTo>
                <a:cubicBezTo>
                  <a:pt x="4852220" y="1248696"/>
                  <a:pt x="4869779" y="1230855"/>
                  <a:pt x="4881717" y="1209367"/>
                </a:cubicBezTo>
                <a:cubicBezTo>
                  <a:pt x="4978279" y="1035555"/>
                  <a:pt x="4841535" y="1228527"/>
                  <a:pt x="4955459" y="1076632"/>
                </a:cubicBezTo>
                <a:cubicBezTo>
                  <a:pt x="4991070" y="969795"/>
                  <a:pt x="4961391" y="1002865"/>
                  <a:pt x="5043949" y="943896"/>
                </a:cubicBezTo>
                <a:cubicBezTo>
                  <a:pt x="5058373" y="933594"/>
                  <a:pt x="5073446" y="924232"/>
                  <a:pt x="5088194" y="914400"/>
                </a:cubicBezTo>
                <a:cubicBezTo>
                  <a:pt x="5116539" y="871882"/>
                  <a:pt x="5131166" y="843674"/>
                  <a:pt x="5176684" y="811161"/>
                </a:cubicBezTo>
                <a:cubicBezTo>
                  <a:pt x="5189334" y="802125"/>
                  <a:pt x="5206373" y="801871"/>
                  <a:pt x="5220929" y="796412"/>
                </a:cubicBezTo>
                <a:cubicBezTo>
                  <a:pt x="5245717" y="787116"/>
                  <a:pt x="5270479" y="777668"/>
                  <a:pt x="5294671" y="766916"/>
                </a:cubicBezTo>
                <a:cubicBezTo>
                  <a:pt x="5371768" y="732651"/>
                  <a:pt x="5339967" y="737069"/>
                  <a:pt x="5427407" y="707922"/>
                </a:cubicBezTo>
                <a:cubicBezTo>
                  <a:pt x="5446636" y="701512"/>
                  <a:pt x="5466736" y="698090"/>
                  <a:pt x="5486400" y="693174"/>
                </a:cubicBezTo>
                <a:cubicBezTo>
                  <a:pt x="5501149" y="678426"/>
                  <a:pt x="5511990" y="639601"/>
                  <a:pt x="5530646" y="648929"/>
                </a:cubicBezTo>
                <a:cubicBezTo>
                  <a:pt x="5535936" y="651574"/>
                  <a:pt x="5504046" y="743477"/>
                  <a:pt x="5501149" y="752167"/>
                </a:cubicBezTo>
                <a:cubicBezTo>
                  <a:pt x="5510981" y="820993"/>
                  <a:pt x="5471029" y="922875"/>
                  <a:pt x="5530646" y="958645"/>
                </a:cubicBezTo>
                <a:cubicBezTo>
                  <a:pt x="5578339" y="987261"/>
                  <a:pt x="5609304" y="879987"/>
                  <a:pt x="5648633" y="840658"/>
                </a:cubicBezTo>
                <a:cubicBezTo>
                  <a:pt x="5669671" y="819620"/>
                  <a:pt x="5684754" y="804451"/>
                  <a:pt x="5695359" y="793733"/>
                </a:cubicBezTo>
                <a:lnTo>
                  <a:pt x="5714685" y="774064"/>
                </a:lnTo>
                <a:lnTo>
                  <a:pt x="5709804" y="779244"/>
                </a:lnTo>
                <a:cubicBezTo>
                  <a:pt x="5697951" y="792245"/>
                  <a:pt x="5685372" y="808511"/>
                  <a:pt x="5766620" y="737419"/>
                </a:cubicBezTo>
                <a:cubicBezTo>
                  <a:pt x="5787549" y="719106"/>
                  <a:pt x="5807515" y="699540"/>
                  <a:pt x="5825613" y="678425"/>
                </a:cubicBezTo>
                <a:cubicBezTo>
                  <a:pt x="5837148" y="664967"/>
                  <a:pt x="5841935" y="646038"/>
                  <a:pt x="5855110" y="634180"/>
                </a:cubicBezTo>
                <a:cubicBezTo>
                  <a:pt x="5891651" y="601293"/>
                  <a:pt x="5938335" y="580452"/>
                  <a:pt x="5973097" y="545690"/>
                </a:cubicBezTo>
                <a:cubicBezTo>
                  <a:pt x="5987845" y="530942"/>
                  <a:pt x="6001319" y="514797"/>
                  <a:pt x="6017342" y="501445"/>
                </a:cubicBezTo>
                <a:cubicBezTo>
                  <a:pt x="6030959" y="490097"/>
                  <a:pt x="6048340" y="483724"/>
                  <a:pt x="6061588" y="471948"/>
                </a:cubicBezTo>
                <a:cubicBezTo>
                  <a:pt x="6061613" y="471925"/>
                  <a:pt x="6172189" y="361346"/>
                  <a:pt x="6194323" y="339212"/>
                </a:cubicBezTo>
                <a:cubicBezTo>
                  <a:pt x="6209071" y="324464"/>
                  <a:pt x="6221214" y="306537"/>
                  <a:pt x="6238568" y="294967"/>
                </a:cubicBezTo>
                <a:cubicBezTo>
                  <a:pt x="6348426" y="221727"/>
                  <a:pt x="6213493" y="315862"/>
                  <a:pt x="6327059" y="221225"/>
                </a:cubicBezTo>
                <a:cubicBezTo>
                  <a:pt x="6340676" y="209878"/>
                  <a:pt x="6357846" y="203264"/>
                  <a:pt x="6371304" y="191729"/>
                </a:cubicBezTo>
                <a:cubicBezTo>
                  <a:pt x="6392419" y="173631"/>
                  <a:pt x="6412199" y="153850"/>
                  <a:pt x="6430297" y="132735"/>
                </a:cubicBezTo>
                <a:cubicBezTo>
                  <a:pt x="6441832" y="119277"/>
                  <a:pt x="6447260" y="101024"/>
                  <a:pt x="6459794" y="88490"/>
                </a:cubicBezTo>
                <a:cubicBezTo>
                  <a:pt x="6472328" y="75956"/>
                  <a:pt x="6490422" y="70341"/>
                  <a:pt x="6504039" y="58993"/>
                </a:cubicBezTo>
                <a:cubicBezTo>
                  <a:pt x="6577688" y="-2382"/>
                  <a:pt x="6514774" y="25918"/>
                  <a:pt x="6592529" y="0"/>
                </a:cubicBezTo>
                <a:close/>
                <a:moveTo>
                  <a:pt x="4227433" y="0"/>
                </a:moveTo>
                <a:cubicBezTo>
                  <a:pt x="4168445" y="33718"/>
                  <a:pt x="4176741" y="33241"/>
                  <a:pt x="4149091" y="39588"/>
                </a:cubicBezTo>
                <a:lnTo>
                  <a:pt x="4141909" y="41221"/>
                </a:lnTo>
                <a:lnTo>
                  <a:pt x="4147454" y="37882"/>
                </a:lnTo>
                <a:cubicBezTo>
                  <a:pt x="4181288" y="17349"/>
                  <a:pt x="4138458" y="42191"/>
                  <a:pt x="4183143" y="19892"/>
                </a:cubicBezTo>
                <a:cubicBezTo>
                  <a:pt x="4222364" y="319"/>
                  <a:pt x="4197071" y="9091"/>
                  <a:pt x="42274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883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69DF6DE-1044-46E7-858B-55E21A256C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16076" y="-385172"/>
            <a:ext cx="6780245" cy="7244121"/>
          </a:xfrm>
          <a:custGeom>
            <a:avLst/>
            <a:gdLst>
              <a:gd name="connsiteX0" fmla="*/ 317979 w 6780245"/>
              <a:gd name="connsiteY0" fmla="*/ 4243810 h 7244121"/>
              <a:gd name="connsiteX1" fmla="*/ 351756 w 6780245"/>
              <a:gd name="connsiteY1" fmla="*/ 4257801 h 7244121"/>
              <a:gd name="connsiteX2" fmla="*/ 3121427 w 6780245"/>
              <a:gd name="connsiteY2" fmla="*/ 7027472 h 7244121"/>
              <a:gd name="connsiteX3" fmla="*/ 3121427 w 6780245"/>
              <a:gd name="connsiteY3" fmla="*/ 7095026 h 7244121"/>
              <a:gd name="connsiteX4" fmla="*/ 2986322 w 6780245"/>
              <a:gd name="connsiteY4" fmla="*/ 7230131 h 7244121"/>
              <a:gd name="connsiteX5" fmla="*/ 2918769 w 6780245"/>
              <a:gd name="connsiteY5" fmla="*/ 7230131 h 7244121"/>
              <a:gd name="connsiteX6" fmla="*/ 149098 w 6780245"/>
              <a:gd name="connsiteY6" fmla="*/ 4460460 h 7244121"/>
              <a:gd name="connsiteX7" fmla="*/ 149098 w 6780245"/>
              <a:gd name="connsiteY7" fmla="*/ 4392905 h 7244121"/>
              <a:gd name="connsiteX8" fmla="*/ 284202 w 6780245"/>
              <a:gd name="connsiteY8" fmla="*/ 4257801 h 7244121"/>
              <a:gd name="connsiteX9" fmla="*/ 317979 w 6780245"/>
              <a:gd name="connsiteY9" fmla="*/ 4243810 h 7244121"/>
              <a:gd name="connsiteX10" fmla="*/ 1427778 w 6780245"/>
              <a:gd name="connsiteY10" fmla="*/ 4079753 h 7244121"/>
              <a:gd name="connsiteX11" fmla="*/ 1461556 w 6780245"/>
              <a:gd name="connsiteY11" fmla="*/ 4093744 h 7244121"/>
              <a:gd name="connsiteX12" fmla="*/ 4231226 w 6780245"/>
              <a:gd name="connsiteY12" fmla="*/ 6863415 h 7244121"/>
              <a:gd name="connsiteX13" fmla="*/ 4231226 w 6780245"/>
              <a:gd name="connsiteY13" fmla="*/ 6930969 h 7244121"/>
              <a:gd name="connsiteX14" fmla="*/ 4096122 w 6780245"/>
              <a:gd name="connsiteY14" fmla="*/ 7066074 h 7244121"/>
              <a:gd name="connsiteX15" fmla="*/ 4028567 w 6780245"/>
              <a:gd name="connsiteY15" fmla="*/ 7066074 h 7244121"/>
              <a:gd name="connsiteX16" fmla="*/ 1258897 w 6780245"/>
              <a:gd name="connsiteY16" fmla="*/ 4296403 h 7244121"/>
              <a:gd name="connsiteX17" fmla="*/ 1258897 w 6780245"/>
              <a:gd name="connsiteY17" fmla="*/ 4228849 h 7244121"/>
              <a:gd name="connsiteX18" fmla="*/ 1394001 w 6780245"/>
              <a:gd name="connsiteY18" fmla="*/ 4093744 h 7244121"/>
              <a:gd name="connsiteX19" fmla="*/ 1427778 w 6780245"/>
              <a:gd name="connsiteY19" fmla="*/ 4079753 h 7244121"/>
              <a:gd name="connsiteX20" fmla="*/ 2461552 w 6780245"/>
              <a:gd name="connsiteY20" fmla="*/ 3745635 h 7244121"/>
              <a:gd name="connsiteX21" fmla="*/ 2495329 w 6780245"/>
              <a:gd name="connsiteY21" fmla="*/ 3759626 h 7244121"/>
              <a:gd name="connsiteX22" fmla="*/ 5265000 w 6780245"/>
              <a:gd name="connsiteY22" fmla="*/ 6529297 h 7244121"/>
              <a:gd name="connsiteX23" fmla="*/ 5265000 w 6780245"/>
              <a:gd name="connsiteY23" fmla="*/ 6596851 h 7244121"/>
              <a:gd name="connsiteX24" fmla="*/ 5129895 w 6780245"/>
              <a:gd name="connsiteY24" fmla="*/ 6731956 h 7244121"/>
              <a:gd name="connsiteX25" fmla="*/ 5062341 w 6780245"/>
              <a:gd name="connsiteY25" fmla="*/ 6731956 h 7244121"/>
              <a:gd name="connsiteX26" fmla="*/ 2292670 w 6780245"/>
              <a:gd name="connsiteY26" fmla="*/ 3962285 h 7244121"/>
              <a:gd name="connsiteX27" fmla="*/ 2292670 w 6780245"/>
              <a:gd name="connsiteY27" fmla="*/ 3894731 h 7244121"/>
              <a:gd name="connsiteX28" fmla="*/ 2427775 w 6780245"/>
              <a:gd name="connsiteY28" fmla="*/ 3759626 h 7244121"/>
              <a:gd name="connsiteX29" fmla="*/ 2461552 w 6780245"/>
              <a:gd name="connsiteY29" fmla="*/ 3745635 h 7244121"/>
              <a:gd name="connsiteX30" fmla="*/ 182873 w 6780245"/>
              <a:gd name="connsiteY30" fmla="*/ 3471776 h 7244121"/>
              <a:gd name="connsiteX31" fmla="*/ 216650 w 6780245"/>
              <a:gd name="connsiteY31" fmla="*/ 3485767 h 7244121"/>
              <a:gd name="connsiteX32" fmla="*/ 2986321 w 6780245"/>
              <a:gd name="connsiteY32" fmla="*/ 6255438 h 7244121"/>
              <a:gd name="connsiteX33" fmla="*/ 2986321 w 6780245"/>
              <a:gd name="connsiteY33" fmla="*/ 6322992 h 7244121"/>
              <a:gd name="connsiteX34" fmla="*/ 2851216 w 6780245"/>
              <a:gd name="connsiteY34" fmla="*/ 6458097 h 7244121"/>
              <a:gd name="connsiteX35" fmla="*/ 2783662 w 6780245"/>
              <a:gd name="connsiteY35" fmla="*/ 6458097 h 7244121"/>
              <a:gd name="connsiteX36" fmla="*/ 13991 w 6780245"/>
              <a:gd name="connsiteY36" fmla="*/ 3688426 h 7244121"/>
              <a:gd name="connsiteX37" fmla="*/ 13991 w 6780245"/>
              <a:gd name="connsiteY37" fmla="*/ 3620872 h 7244121"/>
              <a:gd name="connsiteX38" fmla="*/ 149096 w 6780245"/>
              <a:gd name="connsiteY38" fmla="*/ 3485767 h 7244121"/>
              <a:gd name="connsiteX39" fmla="*/ 182873 w 6780245"/>
              <a:gd name="connsiteY39" fmla="*/ 3471776 h 7244121"/>
              <a:gd name="connsiteX40" fmla="*/ 1255249 w 6780245"/>
              <a:gd name="connsiteY40" fmla="*/ 3176259 h 7244121"/>
              <a:gd name="connsiteX41" fmla="*/ 1289026 w 6780245"/>
              <a:gd name="connsiteY41" fmla="*/ 3190250 h 7244121"/>
              <a:gd name="connsiteX42" fmla="*/ 4058697 w 6780245"/>
              <a:gd name="connsiteY42" fmla="*/ 5959921 h 7244121"/>
              <a:gd name="connsiteX43" fmla="*/ 4058697 w 6780245"/>
              <a:gd name="connsiteY43" fmla="*/ 6027476 h 7244121"/>
              <a:gd name="connsiteX44" fmla="*/ 3923592 w 6780245"/>
              <a:gd name="connsiteY44" fmla="*/ 6162580 h 7244121"/>
              <a:gd name="connsiteX45" fmla="*/ 3856038 w 6780245"/>
              <a:gd name="connsiteY45" fmla="*/ 6162580 h 7244121"/>
              <a:gd name="connsiteX46" fmla="*/ 1086367 w 6780245"/>
              <a:gd name="connsiteY46" fmla="*/ 3392909 h 7244121"/>
              <a:gd name="connsiteX47" fmla="*/ 1086367 w 6780245"/>
              <a:gd name="connsiteY47" fmla="*/ 3325355 h 7244121"/>
              <a:gd name="connsiteX48" fmla="*/ 1221472 w 6780245"/>
              <a:gd name="connsiteY48" fmla="*/ 3190250 h 7244121"/>
              <a:gd name="connsiteX49" fmla="*/ 1255249 w 6780245"/>
              <a:gd name="connsiteY49" fmla="*/ 3176259 h 7244121"/>
              <a:gd name="connsiteX50" fmla="*/ 2191019 w 6780245"/>
              <a:gd name="connsiteY50" fmla="*/ 2729552 h 7244121"/>
              <a:gd name="connsiteX51" fmla="*/ 2224795 w 6780245"/>
              <a:gd name="connsiteY51" fmla="*/ 2743542 h 7244121"/>
              <a:gd name="connsiteX52" fmla="*/ 4994466 w 6780245"/>
              <a:gd name="connsiteY52" fmla="*/ 5513213 h 7244121"/>
              <a:gd name="connsiteX53" fmla="*/ 4994466 w 6780245"/>
              <a:gd name="connsiteY53" fmla="*/ 5580767 h 7244121"/>
              <a:gd name="connsiteX54" fmla="*/ 4859361 w 6780245"/>
              <a:gd name="connsiteY54" fmla="*/ 5715872 h 7244121"/>
              <a:gd name="connsiteX55" fmla="*/ 4791807 w 6780245"/>
              <a:gd name="connsiteY55" fmla="*/ 5715872 h 7244121"/>
              <a:gd name="connsiteX56" fmla="*/ 2022136 w 6780245"/>
              <a:gd name="connsiteY56" fmla="*/ 2946201 h 7244121"/>
              <a:gd name="connsiteX57" fmla="*/ 2022137 w 6780245"/>
              <a:gd name="connsiteY57" fmla="*/ 2878648 h 7244121"/>
              <a:gd name="connsiteX58" fmla="*/ 2157242 w 6780245"/>
              <a:gd name="connsiteY58" fmla="*/ 2743543 h 7244121"/>
              <a:gd name="connsiteX59" fmla="*/ 2191019 w 6780245"/>
              <a:gd name="connsiteY59" fmla="*/ 2729552 h 7244121"/>
              <a:gd name="connsiteX60" fmla="*/ 1819233 w 6780245"/>
              <a:gd name="connsiteY60" fmla="*/ 1514258 h 7244121"/>
              <a:gd name="connsiteX61" fmla="*/ 1853010 w 6780245"/>
              <a:gd name="connsiteY61" fmla="*/ 1528249 h 7244121"/>
              <a:gd name="connsiteX62" fmla="*/ 4622681 w 6780245"/>
              <a:gd name="connsiteY62" fmla="*/ 4297920 h 7244121"/>
              <a:gd name="connsiteX63" fmla="*/ 4622681 w 6780245"/>
              <a:gd name="connsiteY63" fmla="*/ 4365474 h 7244121"/>
              <a:gd name="connsiteX64" fmla="*/ 4487576 w 6780245"/>
              <a:gd name="connsiteY64" fmla="*/ 4500578 h 7244121"/>
              <a:gd name="connsiteX65" fmla="*/ 4420022 w 6780245"/>
              <a:gd name="connsiteY65" fmla="*/ 4500578 h 7244121"/>
              <a:gd name="connsiteX66" fmla="*/ 1650351 w 6780245"/>
              <a:gd name="connsiteY66" fmla="*/ 1730908 h 7244121"/>
              <a:gd name="connsiteX67" fmla="*/ 1650351 w 6780245"/>
              <a:gd name="connsiteY67" fmla="*/ 1663354 h 7244121"/>
              <a:gd name="connsiteX68" fmla="*/ 1785456 w 6780245"/>
              <a:gd name="connsiteY68" fmla="*/ 1528249 h 7244121"/>
              <a:gd name="connsiteX69" fmla="*/ 1819233 w 6780245"/>
              <a:gd name="connsiteY69" fmla="*/ 1514258 h 7244121"/>
              <a:gd name="connsiteX70" fmla="*/ 2929032 w 6780245"/>
              <a:gd name="connsiteY70" fmla="*/ 1350201 h 7244121"/>
              <a:gd name="connsiteX71" fmla="*/ 2962809 w 6780245"/>
              <a:gd name="connsiteY71" fmla="*/ 1364192 h 7244121"/>
              <a:gd name="connsiteX72" fmla="*/ 5732480 w 6780245"/>
              <a:gd name="connsiteY72" fmla="*/ 4133863 h 7244121"/>
              <a:gd name="connsiteX73" fmla="*/ 5732480 w 6780245"/>
              <a:gd name="connsiteY73" fmla="*/ 4201417 h 7244121"/>
              <a:gd name="connsiteX74" fmla="*/ 5597376 w 6780245"/>
              <a:gd name="connsiteY74" fmla="*/ 4336522 h 7244121"/>
              <a:gd name="connsiteX75" fmla="*/ 5529822 w 6780245"/>
              <a:gd name="connsiteY75" fmla="*/ 4336522 h 7244121"/>
              <a:gd name="connsiteX76" fmla="*/ 2760150 w 6780245"/>
              <a:gd name="connsiteY76" fmla="*/ 1566851 h 7244121"/>
              <a:gd name="connsiteX77" fmla="*/ 2760150 w 6780245"/>
              <a:gd name="connsiteY77" fmla="*/ 1499297 h 7244121"/>
              <a:gd name="connsiteX78" fmla="*/ 2895255 w 6780245"/>
              <a:gd name="connsiteY78" fmla="*/ 1364192 h 7244121"/>
              <a:gd name="connsiteX79" fmla="*/ 2929032 w 6780245"/>
              <a:gd name="connsiteY79" fmla="*/ 1350201 h 7244121"/>
              <a:gd name="connsiteX80" fmla="*/ 3962806 w 6780245"/>
              <a:gd name="connsiteY80" fmla="*/ 1016083 h 7244121"/>
              <a:gd name="connsiteX81" fmla="*/ 3996583 w 6780245"/>
              <a:gd name="connsiteY81" fmla="*/ 1030074 h 7244121"/>
              <a:gd name="connsiteX82" fmla="*/ 6766254 w 6780245"/>
              <a:gd name="connsiteY82" fmla="*/ 3799745 h 7244121"/>
              <a:gd name="connsiteX83" fmla="*/ 6766254 w 6780245"/>
              <a:gd name="connsiteY83" fmla="*/ 3867299 h 7244121"/>
              <a:gd name="connsiteX84" fmla="*/ 6631149 w 6780245"/>
              <a:gd name="connsiteY84" fmla="*/ 4002404 h 7244121"/>
              <a:gd name="connsiteX85" fmla="*/ 6563595 w 6780245"/>
              <a:gd name="connsiteY85" fmla="*/ 4002404 h 7244121"/>
              <a:gd name="connsiteX86" fmla="*/ 3793924 w 6780245"/>
              <a:gd name="connsiteY86" fmla="*/ 1232733 h 7244121"/>
              <a:gd name="connsiteX87" fmla="*/ 3793924 w 6780245"/>
              <a:gd name="connsiteY87" fmla="*/ 1165179 h 7244121"/>
              <a:gd name="connsiteX88" fmla="*/ 3929029 w 6780245"/>
              <a:gd name="connsiteY88" fmla="*/ 1030074 h 7244121"/>
              <a:gd name="connsiteX89" fmla="*/ 3962806 w 6780245"/>
              <a:gd name="connsiteY89" fmla="*/ 1016083 h 7244121"/>
              <a:gd name="connsiteX90" fmla="*/ 1684127 w 6780245"/>
              <a:gd name="connsiteY90" fmla="*/ 742224 h 7244121"/>
              <a:gd name="connsiteX91" fmla="*/ 1717904 w 6780245"/>
              <a:gd name="connsiteY91" fmla="*/ 756215 h 7244121"/>
              <a:gd name="connsiteX92" fmla="*/ 4487575 w 6780245"/>
              <a:gd name="connsiteY92" fmla="*/ 3525885 h 7244121"/>
              <a:gd name="connsiteX93" fmla="*/ 4487575 w 6780245"/>
              <a:gd name="connsiteY93" fmla="*/ 3593440 h 7244121"/>
              <a:gd name="connsiteX94" fmla="*/ 4352470 w 6780245"/>
              <a:gd name="connsiteY94" fmla="*/ 3728544 h 7244121"/>
              <a:gd name="connsiteX95" fmla="*/ 4284916 w 6780245"/>
              <a:gd name="connsiteY95" fmla="*/ 3728544 h 7244121"/>
              <a:gd name="connsiteX96" fmla="*/ 1515245 w 6780245"/>
              <a:gd name="connsiteY96" fmla="*/ 958874 h 7244121"/>
              <a:gd name="connsiteX97" fmla="*/ 1515245 w 6780245"/>
              <a:gd name="connsiteY97" fmla="*/ 891319 h 7244121"/>
              <a:gd name="connsiteX98" fmla="*/ 1650350 w 6780245"/>
              <a:gd name="connsiteY98" fmla="*/ 756215 h 7244121"/>
              <a:gd name="connsiteX99" fmla="*/ 1684127 w 6780245"/>
              <a:gd name="connsiteY99" fmla="*/ 742224 h 7244121"/>
              <a:gd name="connsiteX100" fmla="*/ 2756503 w 6780245"/>
              <a:gd name="connsiteY100" fmla="*/ 446708 h 7244121"/>
              <a:gd name="connsiteX101" fmla="*/ 2790280 w 6780245"/>
              <a:gd name="connsiteY101" fmla="*/ 460698 h 7244121"/>
              <a:gd name="connsiteX102" fmla="*/ 5559951 w 6780245"/>
              <a:gd name="connsiteY102" fmla="*/ 3230369 h 7244121"/>
              <a:gd name="connsiteX103" fmla="*/ 5559951 w 6780245"/>
              <a:gd name="connsiteY103" fmla="*/ 3297923 h 7244121"/>
              <a:gd name="connsiteX104" fmla="*/ 5424847 w 6780245"/>
              <a:gd name="connsiteY104" fmla="*/ 3433028 h 7244121"/>
              <a:gd name="connsiteX105" fmla="*/ 5357292 w 6780245"/>
              <a:gd name="connsiteY105" fmla="*/ 3433028 h 7244121"/>
              <a:gd name="connsiteX106" fmla="*/ 2587621 w 6780245"/>
              <a:gd name="connsiteY106" fmla="*/ 663357 h 7244121"/>
              <a:gd name="connsiteX107" fmla="*/ 2587621 w 6780245"/>
              <a:gd name="connsiteY107" fmla="*/ 595803 h 7244121"/>
              <a:gd name="connsiteX108" fmla="*/ 2722726 w 6780245"/>
              <a:gd name="connsiteY108" fmla="*/ 460698 h 7244121"/>
              <a:gd name="connsiteX109" fmla="*/ 2756503 w 6780245"/>
              <a:gd name="connsiteY109" fmla="*/ 446708 h 7244121"/>
              <a:gd name="connsiteX110" fmla="*/ 3692273 w 6780245"/>
              <a:gd name="connsiteY110" fmla="*/ 0 h 7244121"/>
              <a:gd name="connsiteX111" fmla="*/ 3726049 w 6780245"/>
              <a:gd name="connsiteY111" fmla="*/ 13990 h 7244121"/>
              <a:gd name="connsiteX112" fmla="*/ 6495720 w 6780245"/>
              <a:gd name="connsiteY112" fmla="*/ 2783661 h 7244121"/>
              <a:gd name="connsiteX113" fmla="*/ 6495720 w 6780245"/>
              <a:gd name="connsiteY113" fmla="*/ 2851215 h 7244121"/>
              <a:gd name="connsiteX114" fmla="*/ 6360615 w 6780245"/>
              <a:gd name="connsiteY114" fmla="*/ 2986320 h 7244121"/>
              <a:gd name="connsiteX115" fmla="*/ 6293061 w 6780245"/>
              <a:gd name="connsiteY115" fmla="*/ 2986320 h 7244121"/>
              <a:gd name="connsiteX116" fmla="*/ 3828391 w 6780245"/>
              <a:gd name="connsiteY116" fmla="*/ 521650 h 7244121"/>
              <a:gd name="connsiteX117" fmla="*/ 3809652 w 6780245"/>
              <a:gd name="connsiteY117" fmla="*/ 521650 h 7244121"/>
              <a:gd name="connsiteX118" fmla="*/ 3809652 w 6780245"/>
              <a:gd name="connsiteY118" fmla="*/ 502911 h 7244121"/>
              <a:gd name="connsiteX119" fmla="*/ 3523390 w 6780245"/>
              <a:gd name="connsiteY119" fmla="*/ 216649 h 7244121"/>
              <a:gd name="connsiteX120" fmla="*/ 3523391 w 6780245"/>
              <a:gd name="connsiteY120" fmla="*/ 149096 h 7244121"/>
              <a:gd name="connsiteX121" fmla="*/ 3658496 w 6780245"/>
              <a:gd name="connsiteY121" fmla="*/ 13991 h 7244121"/>
              <a:gd name="connsiteX122" fmla="*/ 3692273 w 6780245"/>
              <a:gd name="connsiteY122" fmla="*/ 0 h 7244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6780245" h="7244121">
                <a:moveTo>
                  <a:pt x="317979" y="4243810"/>
                </a:moveTo>
                <a:cubicBezTo>
                  <a:pt x="330204" y="4243810"/>
                  <a:pt x="342429" y="4248473"/>
                  <a:pt x="351756" y="4257801"/>
                </a:cubicBezTo>
                <a:lnTo>
                  <a:pt x="3121427" y="7027472"/>
                </a:lnTo>
                <a:cubicBezTo>
                  <a:pt x="3140082" y="7046127"/>
                  <a:pt x="3140082" y="7076371"/>
                  <a:pt x="3121427" y="7095026"/>
                </a:cubicBezTo>
                <a:lnTo>
                  <a:pt x="2986322" y="7230131"/>
                </a:lnTo>
                <a:cubicBezTo>
                  <a:pt x="2967668" y="7248785"/>
                  <a:pt x="2937423" y="7248785"/>
                  <a:pt x="2918769" y="7230131"/>
                </a:cubicBezTo>
                <a:lnTo>
                  <a:pt x="149098" y="4460460"/>
                </a:lnTo>
                <a:cubicBezTo>
                  <a:pt x="130443" y="4441805"/>
                  <a:pt x="130443" y="4411560"/>
                  <a:pt x="149098" y="4392905"/>
                </a:cubicBezTo>
                <a:lnTo>
                  <a:pt x="284202" y="4257801"/>
                </a:lnTo>
                <a:cubicBezTo>
                  <a:pt x="293530" y="4248473"/>
                  <a:pt x="305754" y="4243810"/>
                  <a:pt x="317979" y="4243810"/>
                </a:cubicBezTo>
                <a:close/>
                <a:moveTo>
                  <a:pt x="1427778" y="4079753"/>
                </a:moveTo>
                <a:cubicBezTo>
                  <a:pt x="1440003" y="4079753"/>
                  <a:pt x="1452228" y="4084417"/>
                  <a:pt x="1461556" y="4093744"/>
                </a:cubicBezTo>
                <a:lnTo>
                  <a:pt x="4231226" y="6863415"/>
                </a:lnTo>
                <a:cubicBezTo>
                  <a:pt x="4249881" y="6882070"/>
                  <a:pt x="4249881" y="6912314"/>
                  <a:pt x="4231226" y="6930969"/>
                </a:cubicBezTo>
                <a:lnTo>
                  <a:pt x="4096122" y="7066074"/>
                </a:lnTo>
                <a:cubicBezTo>
                  <a:pt x="4077467" y="7084729"/>
                  <a:pt x="4047222" y="7084729"/>
                  <a:pt x="4028567" y="7066074"/>
                </a:cubicBezTo>
                <a:lnTo>
                  <a:pt x="1258897" y="4296403"/>
                </a:lnTo>
                <a:cubicBezTo>
                  <a:pt x="1240242" y="4277748"/>
                  <a:pt x="1240242" y="4247504"/>
                  <a:pt x="1258897" y="4228849"/>
                </a:cubicBezTo>
                <a:lnTo>
                  <a:pt x="1394001" y="4093744"/>
                </a:lnTo>
                <a:cubicBezTo>
                  <a:pt x="1403329" y="4084417"/>
                  <a:pt x="1415554" y="4079753"/>
                  <a:pt x="1427778" y="4079753"/>
                </a:cubicBezTo>
                <a:close/>
                <a:moveTo>
                  <a:pt x="2461552" y="3745635"/>
                </a:moveTo>
                <a:cubicBezTo>
                  <a:pt x="2473776" y="3745635"/>
                  <a:pt x="2486001" y="3750299"/>
                  <a:pt x="2495329" y="3759626"/>
                </a:cubicBezTo>
                <a:lnTo>
                  <a:pt x="5265000" y="6529297"/>
                </a:lnTo>
                <a:cubicBezTo>
                  <a:pt x="5283655" y="6547952"/>
                  <a:pt x="5283655" y="6578196"/>
                  <a:pt x="5265000" y="6596851"/>
                </a:cubicBezTo>
                <a:lnTo>
                  <a:pt x="5129895" y="6731956"/>
                </a:lnTo>
                <a:cubicBezTo>
                  <a:pt x="5111240" y="6750611"/>
                  <a:pt x="5080996" y="6750611"/>
                  <a:pt x="5062341" y="6731956"/>
                </a:cubicBezTo>
                <a:lnTo>
                  <a:pt x="2292670" y="3962285"/>
                </a:lnTo>
                <a:cubicBezTo>
                  <a:pt x="2274015" y="3943630"/>
                  <a:pt x="2274015" y="3913386"/>
                  <a:pt x="2292670" y="3894731"/>
                </a:cubicBezTo>
                <a:lnTo>
                  <a:pt x="2427775" y="3759626"/>
                </a:lnTo>
                <a:cubicBezTo>
                  <a:pt x="2437102" y="3750299"/>
                  <a:pt x="2449327" y="3745635"/>
                  <a:pt x="2461552" y="3745635"/>
                </a:cubicBezTo>
                <a:close/>
                <a:moveTo>
                  <a:pt x="182873" y="3471776"/>
                </a:moveTo>
                <a:cubicBezTo>
                  <a:pt x="195098" y="3471776"/>
                  <a:pt x="207323" y="3476439"/>
                  <a:pt x="216650" y="3485767"/>
                </a:cubicBezTo>
                <a:lnTo>
                  <a:pt x="2986321" y="6255438"/>
                </a:lnTo>
                <a:cubicBezTo>
                  <a:pt x="3004976" y="6274092"/>
                  <a:pt x="3004976" y="6304337"/>
                  <a:pt x="2986321" y="6322992"/>
                </a:cubicBezTo>
                <a:lnTo>
                  <a:pt x="2851216" y="6458097"/>
                </a:lnTo>
                <a:cubicBezTo>
                  <a:pt x="2832561" y="6476751"/>
                  <a:pt x="2802317" y="6476751"/>
                  <a:pt x="2783662" y="6458097"/>
                </a:cubicBezTo>
                <a:lnTo>
                  <a:pt x="13991" y="3688426"/>
                </a:lnTo>
                <a:cubicBezTo>
                  <a:pt x="-4664" y="3669771"/>
                  <a:pt x="-4664" y="3639526"/>
                  <a:pt x="13991" y="3620872"/>
                </a:cubicBezTo>
                <a:lnTo>
                  <a:pt x="149096" y="3485767"/>
                </a:lnTo>
                <a:cubicBezTo>
                  <a:pt x="158423" y="3476439"/>
                  <a:pt x="170648" y="3471776"/>
                  <a:pt x="182873" y="3471776"/>
                </a:cubicBezTo>
                <a:close/>
                <a:moveTo>
                  <a:pt x="1255249" y="3176259"/>
                </a:moveTo>
                <a:cubicBezTo>
                  <a:pt x="1267474" y="3176259"/>
                  <a:pt x="1279699" y="3180923"/>
                  <a:pt x="1289026" y="3190250"/>
                </a:cubicBezTo>
                <a:lnTo>
                  <a:pt x="4058697" y="5959921"/>
                </a:lnTo>
                <a:cubicBezTo>
                  <a:pt x="4077352" y="5978576"/>
                  <a:pt x="4077352" y="6008821"/>
                  <a:pt x="4058697" y="6027476"/>
                </a:cubicBezTo>
                <a:lnTo>
                  <a:pt x="3923592" y="6162580"/>
                </a:lnTo>
                <a:cubicBezTo>
                  <a:pt x="3904938" y="6181235"/>
                  <a:pt x="3874693" y="6181235"/>
                  <a:pt x="3856038" y="6162580"/>
                </a:cubicBezTo>
                <a:lnTo>
                  <a:pt x="1086367" y="3392909"/>
                </a:lnTo>
                <a:cubicBezTo>
                  <a:pt x="1067713" y="3374255"/>
                  <a:pt x="1067713" y="3344010"/>
                  <a:pt x="1086367" y="3325355"/>
                </a:cubicBezTo>
                <a:lnTo>
                  <a:pt x="1221472" y="3190250"/>
                </a:lnTo>
                <a:cubicBezTo>
                  <a:pt x="1230800" y="3180923"/>
                  <a:pt x="1243025" y="3176259"/>
                  <a:pt x="1255249" y="3176259"/>
                </a:cubicBezTo>
                <a:close/>
                <a:moveTo>
                  <a:pt x="2191019" y="2729552"/>
                </a:moveTo>
                <a:cubicBezTo>
                  <a:pt x="2203244" y="2729552"/>
                  <a:pt x="2215468" y="2734215"/>
                  <a:pt x="2224795" y="2743542"/>
                </a:cubicBezTo>
                <a:lnTo>
                  <a:pt x="4994466" y="5513213"/>
                </a:lnTo>
                <a:cubicBezTo>
                  <a:pt x="5013121" y="5531868"/>
                  <a:pt x="5013121" y="5562112"/>
                  <a:pt x="4994466" y="5580767"/>
                </a:cubicBezTo>
                <a:lnTo>
                  <a:pt x="4859361" y="5715872"/>
                </a:lnTo>
                <a:cubicBezTo>
                  <a:pt x="4840707" y="5734527"/>
                  <a:pt x="4810462" y="5734527"/>
                  <a:pt x="4791807" y="5715872"/>
                </a:cubicBezTo>
                <a:lnTo>
                  <a:pt x="2022136" y="2946201"/>
                </a:lnTo>
                <a:cubicBezTo>
                  <a:pt x="2003482" y="2927547"/>
                  <a:pt x="2003482" y="2897303"/>
                  <a:pt x="2022137" y="2878648"/>
                </a:cubicBezTo>
                <a:lnTo>
                  <a:pt x="2157242" y="2743543"/>
                </a:lnTo>
                <a:cubicBezTo>
                  <a:pt x="2166569" y="2734215"/>
                  <a:pt x="2178794" y="2729552"/>
                  <a:pt x="2191019" y="2729552"/>
                </a:cubicBezTo>
                <a:close/>
                <a:moveTo>
                  <a:pt x="1819233" y="1514258"/>
                </a:moveTo>
                <a:cubicBezTo>
                  <a:pt x="1831458" y="1514257"/>
                  <a:pt x="1843683" y="1518921"/>
                  <a:pt x="1853010" y="1528249"/>
                </a:cubicBezTo>
                <a:lnTo>
                  <a:pt x="4622681" y="4297920"/>
                </a:lnTo>
                <a:cubicBezTo>
                  <a:pt x="4641336" y="4316574"/>
                  <a:pt x="4641336" y="4346819"/>
                  <a:pt x="4622681" y="4365474"/>
                </a:cubicBezTo>
                <a:lnTo>
                  <a:pt x="4487576" y="4500578"/>
                </a:lnTo>
                <a:cubicBezTo>
                  <a:pt x="4468922" y="4519233"/>
                  <a:pt x="4438677" y="4519233"/>
                  <a:pt x="4420022" y="4500578"/>
                </a:cubicBezTo>
                <a:lnTo>
                  <a:pt x="1650351" y="1730908"/>
                </a:lnTo>
                <a:cubicBezTo>
                  <a:pt x="1631697" y="1712253"/>
                  <a:pt x="1631697" y="1682008"/>
                  <a:pt x="1650351" y="1663354"/>
                </a:cubicBezTo>
                <a:lnTo>
                  <a:pt x="1785456" y="1528249"/>
                </a:lnTo>
                <a:cubicBezTo>
                  <a:pt x="1794784" y="1518921"/>
                  <a:pt x="1807009" y="1514258"/>
                  <a:pt x="1819233" y="1514258"/>
                </a:cubicBezTo>
                <a:close/>
                <a:moveTo>
                  <a:pt x="2929032" y="1350201"/>
                </a:moveTo>
                <a:cubicBezTo>
                  <a:pt x="2941257" y="1350201"/>
                  <a:pt x="2953482" y="1354865"/>
                  <a:pt x="2962809" y="1364192"/>
                </a:cubicBezTo>
                <a:lnTo>
                  <a:pt x="5732480" y="4133863"/>
                </a:lnTo>
                <a:cubicBezTo>
                  <a:pt x="5751135" y="4152518"/>
                  <a:pt x="5751135" y="4182762"/>
                  <a:pt x="5732480" y="4201417"/>
                </a:cubicBezTo>
                <a:lnTo>
                  <a:pt x="5597376" y="4336522"/>
                </a:lnTo>
                <a:cubicBezTo>
                  <a:pt x="5578721" y="4355177"/>
                  <a:pt x="5548476" y="4355177"/>
                  <a:pt x="5529822" y="4336522"/>
                </a:cubicBezTo>
                <a:lnTo>
                  <a:pt x="2760150" y="1566851"/>
                </a:lnTo>
                <a:cubicBezTo>
                  <a:pt x="2741495" y="1548196"/>
                  <a:pt x="2741495" y="1517952"/>
                  <a:pt x="2760150" y="1499297"/>
                </a:cubicBezTo>
                <a:lnTo>
                  <a:pt x="2895255" y="1364192"/>
                </a:lnTo>
                <a:cubicBezTo>
                  <a:pt x="2904583" y="1354865"/>
                  <a:pt x="2916808" y="1350201"/>
                  <a:pt x="2929032" y="1350201"/>
                </a:cubicBezTo>
                <a:close/>
                <a:moveTo>
                  <a:pt x="3962806" y="1016083"/>
                </a:moveTo>
                <a:cubicBezTo>
                  <a:pt x="3975031" y="1016083"/>
                  <a:pt x="3987255" y="1020747"/>
                  <a:pt x="3996583" y="1030074"/>
                </a:cubicBezTo>
                <a:lnTo>
                  <a:pt x="6766254" y="3799745"/>
                </a:lnTo>
                <a:cubicBezTo>
                  <a:pt x="6784909" y="3818400"/>
                  <a:pt x="6784909" y="3848644"/>
                  <a:pt x="6766254" y="3867299"/>
                </a:cubicBezTo>
                <a:lnTo>
                  <a:pt x="6631149" y="4002404"/>
                </a:lnTo>
                <a:cubicBezTo>
                  <a:pt x="6612494" y="4021059"/>
                  <a:pt x="6582250" y="4021059"/>
                  <a:pt x="6563595" y="4002404"/>
                </a:cubicBezTo>
                <a:lnTo>
                  <a:pt x="3793924" y="1232733"/>
                </a:lnTo>
                <a:cubicBezTo>
                  <a:pt x="3775269" y="1214078"/>
                  <a:pt x="3775269" y="1183834"/>
                  <a:pt x="3793924" y="1165179"/>
                </a:cubicBezTo>
                <a:lnTo>
                  <a:pt x="3929029" y="1030074"/>
                </a:lnTo>
                <a:cubicBezTo>
                  <a:pt x="3938356" y="1020747"/>
                  <a:pt x="3950581" y="1016083"/>
                  <a:pt x="3962806" y="1016083"/>
                </a:cubicBezTo>
                <a:close/>
                <a:moveTo>
                  <a:pt x="1684127" y="742224"/>
                </a:moveTo>
                <a:cubicBezTo>
                  <a:pt x="1696352" y="742224"/>
                  <a:pt x="1708577" y="746887"/>
                  <a:pt x="1717904" y="756215"/>
                </a:cubicBezTo>
                <a:lnTo>
                  <a:pt x="4487575" y="3525885"/>
                </a:lnTo>
                <a:cubicBezTo>
                  <a:pt x="4506230" y="3544540"/>
                  <a:pt x="4506230" y="3574785"/>
                  <a:pt x="4487575" y="3593440"/>
                </a:cubicBezTo>
                <a:lnTo>
                  <a:pt x="4352470" y="3728544"/>
                </a:lnTo>
                <a:cubicBezTo>
                  <a:pt x="4333815" y="3747199"/>
                  <a:pt x="4303571" y="3747199"/>
                  <a:pt x="4284916" y="3728544"/>
                </a:cubicBezTo>
                <a:lnTo>
                  <a:pt x="1515245" y="958874"/>
                </a:lnTo>
                <a:cubicBezTo>
                  <a:pt x="1496590" y="940219"/>
                  <a:pt x="1496590" y="909974"/>
                  <a:pt x="1515245" y="891319"/>
                </a:cubicBezTo>
                <a:lnTo>
                  <a:pt x="1650350" y="756215"/>
                </a:lnTo>
                <a:cubicBezTo>
                  <a:pt x="1659677" y="746887"/>
                  <a:pt x="1671902" y="742224"/>
                  <a:pt x="1684127" y="742224"/>
                </a:cubicBezTo>
                <a:close/>
                <a:moveTo>
                  <a:pt x="2756503" y="446708"/>
                </a:moveTo>
                <a:cubicBezTo>
                  <a:pt x="2768728" y="446707"/>
                  <a:pt x="2780953" y="451371"/>
                  <a:pt x="2790280" y="460698"/>
                </a:cubicBezTo>
                <a:lnTo>
                  <a:pt x="5559951" y="3230369"/>
                </a:lnTo>
                <a:cubicBezTo>
                  <a:pt x="5578606" y="3249024"/>
                  <a:pt x="5578606" y="3279269"/>
                  <a:pt x="5559951" y="3297923"/>
                </a:cubicBezTo>
                <a:lnTo>
                  <a:pt x="5424847" y="3433028"/>
                </a:lnTo>
                <a:cubicBezTo>
                  <a:pt x="5406192" y="3451683"/>
                  <a:pt x="5375947" y="3451683"/>
                  <a:pt x="5357292" y="3433028"/>
                </a:cubicBezTo>
                <a:lnTo>
                  <a:pt x="2587621" y="663357"/>
                </a:lnTo>
                <a:cubicBezTo>
                  <a:pt x="2568966" y="644702"/>
                  <a:pt x="2568966" y="614458"/>
                  <a:pt x="2587621" y="595803"/>
                </a:cubicBezTo>
                <a:lnTo>
                  <a:pt x="2722726" y="460698"/>
                </a:lnTo>
                <a:cubicBezTo>
                  <a:pt x="2732053" y="451371"/>
                  <a:pt x="2744279" y="446708"/>
                  <a:pt x="2756503" y="446708"/>
                </a:cubicBezTo>
                <a:close/>
                <a:moveTo>
                  <a:pt x="3692273" y="0"/>
                </a:moveTo>
                <a:cubicBezTo>
                  <a:pt x="3704498" y="-1"/>
                  <a:pt x="3716722" y="4663"/>
                  <a:pt x="3726049" y="13990"/>
                </a:cubicBezTo>
                <a:lnTo>
                  <a:pt x="6495720" y="2783661"/>
                </a:lnTo>
                <a:cubicBezTo>
                  <a:pt x="6514375" y="2802316"/>
                  <a:pt x="6514375" y="2832560"/>
                  <a:pt x="6495720" y="2851215"/>
                </a:cubicBezTo>
                <a:lnTo>
                  <a:pt x="6360615" y="2986320"/>
                </a:lnTo>
                <a:cubicBezTo>
                  <a:pt x="6341961" y="3004975"/>
                  <a:pt x="6311716" y="3004975"/>
                  <a:pt x="6293061" y="2986320"/>
                </a:cubicBezTo>
                <a:lnTo>
                  <a:pt x="3828391" y="521650"/>
                </a:lnTo>
                <a:lnTo>
                  <a:pt x="3809652" y="521650"/>
                </a:lnTo>
                <a:lnTo>
                  <a:pt x="3809652" y="502911"/>
                </a:lnTo>
                <a:lnTo>
                  <a:pt x="3523390" y="216649"/>
                </a:lnTo>
                <a:cubicBezTo>
                  <a:pt x="3504736" y="197995"/>
                  <a:pt x="3504736" y="167750"/>
                  <a:pt x="3523391" y="149096"/>
                </a:cubicBezTo>
                <a:lnTo>
                  <a:pt x="3658496" y="13991"/>
                </a:lnTo>
                <a:cubicBezTo>
                  <a:pt x="3667823" y="4663"/>
                  <a:pt x="3680048" y="0"/>
                  <a:pt x="36922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669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21D4023-C687-4FD6-AB2D-11F9026E39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564" y="459473"/>
            <a:ext cx="4031795" cy="5883189"/>
          </a:xfrm>
          <a:custGeom>
            <a:avLst/>
            <a:gdLst>
              <a:gd name="connsiteX0" fmla="*/ 914327 w 4031795"/>
              <a:gd name="connsiteY0" fmla="*/ 4416324 h 5883189"/>
              <a:gd name="connsiteX1" fmla="*/ 1647759 w 4031795"/>
              <a:gd name="connsiteY1" fmla="*/ 5149756 h 5883189"/>
              <a:gd name="connsiteX2" fmla="*/ 914326 w 4031795"/>
              <a:gd name="connsiteY2" fmla="*/ 5883189 h 5883189"/>
              <a:gd name="connsiteX3" fmla="*/ 180894 w 4031795"/>
              <a:gd name="connsiteY3" fmla="*/ 5149757 h 5883189"/>
              <a:gd name="connsiteX4" fmla="*/ 683818 w 4031795"/>
              <a:gd name="connsiteY4" fmla="*/ 3207264 h 5883189"/>
              <a:gd name="connsiteX5" fmla="*/ 1186742 w 4031795"/>
              <a:gd name="connsiteY5" fmla="*/ 3710188 h 5883189"/>
              <a:gd name="connsiteX6" fmla="*/ 683818 w 4031795"/>
              <a:gd name="connsiteY6" fmla="*/ 4213112 h 5883189"/>
              <a:gd name="connsiteX7" fmla="*/ 180894 w 4031795"/>
              <a:gd name="connsiteY7" fmla="*/ 3710188 h 5883189"/>
              <a:gd name="connsiteX8" fmla="*/ 2337919 w 4031795"/>
              <a:gd name="connsiteY8" fmla="*/ 3112199 h 5883189"/>
              <a:gd name="connsiteX9" fmla="*/ 3438832 w 4031795"/>
              <a:gd name="connsiteY9" fmla="*/ 4213113 h 5883189"/>
              <a:gd name="connsiteX10" fmla="*/ 2337919 w 4031795"/>
              <a:gd name="connsiteY10" fmla="*/ 5314025 h 5883189"/>
              <a:gd name="connsiteX11" fmla="*/ 1237006 w 4031795"/>
              <a:gd name="connsiteY11" fmla="*/ 4213113 h 5883189"/>
              <a:gd name="connsiteX12" fmla="*/ 1541958 w 4031795"/>
              <a:gd name="connsiteY12" fmla="*/ 2986539 h 5883189"/>
              <a:gd name="connsiteX13" fmla="*/ 1864290 w 4031795"/>
              <a:gd name="connsiteY13" fmla="*/ 3308871 h 5883189"/>
              <a:gd name="connsiteX14" fmla="*/ 1541958 w 4031795"/>
              <a:gd name="connsiteY14" fmla="*/ 3631202 h 5883189"/>
              <a:gd name="connsiteX15" fmla="*/ 1219627 w 4031795"/>
              <a:gd name="connsiteY15" fmla="*/ 3308871 h 5883189"/>
              <a:gd name="connsiteX16" fmla="*/ 683817 w 4031795"/>
              <a:gd name="connsiteY16" fmla="*/ 1049742 h 5883189"/>
              <a:gd name="connsiteX17" fmla="*/ 1367634 w 4031795"/>
              <a:gd name="connsiteY17" fmla="*/ 1733558 h 5883189"/>
              <a:gd name="connsiteX18" fmla="*/ 683818 w 4031795"/>
              <a:gd name="connsiteY18" fmla="*/ 2417374 h 5883189"/>
              <a:gd name="connsiteX19" fmla="*/ 0 w 4031795"/>
              <a:gd name="connsiteY19" fmla="*/ 1733558 h 5883189"/>
              <a:gd name="connsiteX20" fmla="*/ 2666489 w 4031795"/>
              <a:gd name="connsiteY20" fmla="*/ 123415 h 5883189"/>
              <a:gd name="connsiteX21" fmla="*/ 4031795 w 4031795"/>
              <a:gd name="connsiteY21" fmla="*/ 1488721 h 5883189"/>
              <a:gd name="connsiteX22" fmla="*/ 2666489 w 4031795"/>
              <a:gd name="connsiteY22" fmla="*/ 2854027 h 5883189"/>
              <a:gd name="connsiteX23" fmla="*/ 1301183 w 4031795"/>
              <a:gd name="connsiteY23" fmla="*/ 1488721 h 5883189"/>
              <a:gd name="connsiteX24" fmla="*/ 3438832 w 4031795"/>
              <a:gd name="connsiteY24" fmla="*/ 0 h 5883189"/>
              <a:gd name="connsiteX25" fmla="*/ 3761164 w 4031795"/>
              <a:gd name="connsiteY25" fmla="*/ 322332 h 5883189"/>
              <a:gd name="connsiteX26" fmla="*/ 3438832 w 4031795"/>
              <a:gd name="connsiteY26" fmla="*/ 644664 h 5883189"/>
              <a:gd name="connsiteX27" fmla="*/ 3116501 w 4031795"/>
              <a:gd name="connsiteY27" fmla="*/ 322332 h 588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031795" h="5883189">
                <a:moveTo>
                  <a:pt x="914327" y="4416324"/>
                </a:moveTo>
                <a:lnTo>
                  <a:pt x="1647759" y="5149756"/>
                </a:lnTo>
                <a:lnTo>
                  <a:pt x="914326" y="5883189"/>
                </a:lnTo>
                <a:lnTo>
                  <a:pt x="180894" y="5149757"/>
                </a:lnTo>
                <a:close/>
                <a:moveTo>
                  <a:pt x="683818" y="3207264"/>
                </a:moveTo>
                <a:lnTo>
                  <a:pt x="1186742" y="3710188"/>
                </a:lnTo>
                <a:lnTo>
                  <a:pt x="683818" y="4213112"/>
                </a:lnTo>
                <a:lnTo>
                  <a:pt x="180894" y="3710188"/>
                </a:lnTo>
                <a:close/>
                <a:moveTo>
                  <a:pt x="2337919" y="3112199"/>
                </a:moveTo>
                <a:lnTo>
                  <a:pt x="3438832" y="4213113"/>
                </a:lnTo>
                <a:lnTo>
                  <a:pt x="2337919" y="5314025"/>
                </a:lnTo>
                <a:lnTo>
                  <a:pt x="1237006" y="4213113"/>
                </a:lnTo>
                <a:close/>
                <a:moveTo>
                  <a:pt x="1541958" y="2986539"/>
                </a:moveTo>
                <a:lnTo>
                  <a:pt x="1864290" y="3308871"/>
                </a:lnTo>
                <a:lnTo>
                  <a:pt x="1541958" y="3631202"/>
                </a:lnTo>
                <a:lnTo>
                  <a:pt x="1219627" y="3308871"/>
                </a:lnTo>
                <a:close/>
                <a:moveTo>
                  <a:pt x="683817" y="1049742"/>
                </a:moveTo>
                <a:lnTo>
                  <a:pt x="1367634" y="1733558"/>
                </a:lnTo>
                <a:lnTo>
                  <a:pt x="683818" y="2417374"/>
                </a:lnTo>
                <a:lnTo>
                  <a:pt x="0" y="1733558"/>
                </a:lnTo>
                <a:close/>
                <a:moveTo>
                  <a:pt x="2666489" y="123415"/>
                </a:moveTo>
                <a:lnTo>
                  <a:pt x="4031795" y="1488721"/>
                </a:lnTo>
                <a:lnTo>
                  <a:pt x="2666489" y="2854027"/>
                </a:lnTo>
                <a:lnTo>
                  <a:pt x="1301183" y="1488721"/>
                </a:lnTo>
                <a:close/>
                <a:moveTo>
                  <a:pt x="3438832" y="0"/>
                </a:moveTo>
                <a:lnTo>
                  <a:pt x="3761164" y="322332"/>
                </a:lnTo>
                <a:lnTo>
                  <a:pt x="3438832" y="644664"/>
                </a:lnTo>
                <a:lnTo>
                  <a:pt x="3116501" y="3223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191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58267E-9ACD-41AE-A6AB-57B21BAD79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4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2EE6F8-48FC-4E16-BF26-1E2182AFF8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2"/>
            <a:ext cx="3693990" cy="342558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4F80AFC-96BA-49C4-A9EC-75C090F6EB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42997" y="1"/>
            <a:ext cx="4249002" cy="343241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9E50A9E-58E6-4451-AD38-CAD2608E4B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3993" y="3414"/>
            <a:ext cx="4249002" cy="3425587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1F45DBE1-1D43-4870-9407-F3226807B1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93993" y="3432413"/>
            <a:ext cx="4249003" cy="3429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60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10261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19984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45433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2" name="矩形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3000"/>
                </a:schemeClr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2" name="直接连接符 7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2334684" y="3505201"/>
            <a:ext cx="8911167" cy="42863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" name="KSO_BT1"/>
          <p:cNvSpPr>
            <a:spLocks noGrp="1"/>
          </p:cNvSpPr>
          <p:nvPr>
            <p:ph type="ctrTitle"/>
          </p:nvPr>
        </p:nvSpPr>
        <p:spPr bwMode="auto">
          <a:xfrm>
            <a:off x="2330451" y="2516188"/>
            <a:ext cx="8887883" cy="989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4000" smtClean="0"/>
            </a:lvl1pPr>
          </a:lstStyle>
          <a:p>
            <a:pPr lvl="0"/>
            <a:r>
              <a:rPr lang="en-US" altLang="zh-CN" noProof="0"/>
              <a:t>Click to edit Master title style</a:t>
            </a:r>
            <a:endParaRPr lang="zh-CN" altLang="en-US" noProof="0"/>
          </a:p>
        </p:txBody>
      </p:sp>
      <p:sp>
        <p:nvSpPr>
          <p:cNvPr id="18436" name="KSO_BC1"/>
          <p:cNvSpPr>
            <a:spLocks noGrp="1"/>
          </p:cNvSpPr>
          <p:nvPr>
            <p:ph type="subTitle" idx="1"/>
          </p:nvPr>
        </p:nvSpPr>
        <p:spPr>
          <a:xfrm>
            <a:off x="2368551" y="3544889"/>
            <a:ext cx="8845549" cy="587375"/>
          </a:xfrm>
        </p:spPr>
        <p:txBody>
          <a:bodyPr/>
          <a:lstStyle>
            <a:lvl1pPr marL="0" indent="0" algn="ctr">
              <a:buFontTx/>
              <a:buNone/>
              <a:defRPr smtClean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noProof="0"/>
              <a:t>Click to edit Master subtitle style</a:t>
            </a:r>
            <a:endParaRPr lang="zh-CN" altLang="en-US" noProof="0"/>
          </a:p>
        </p:txBody>
      </p:sp>
      <p:sp>
        <p:nvSpPr>
          <p:cNvPr id="25" name="KSO_FD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C27738-E016-41D6-9538-3C79BE868075}" type="datetime1">
              <a:rPr lang="zh-CN" altLang="en-US" smtClean="0"/>
              <a:pPr>
                <a:defRPr/>
              </a:pPr>
              <a:t>2022/8/22</a:t>
            </a:fld>
            <a:endParaRPr lang="zh-CN" altLang="en-US"/>
          </a:p>
        </p:txBody>
      </p:sp>
      <p:sp>
        <p:nvSpPr>
          <p:cNvPr id="26" name="KSO_FT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7" name="KSO_FN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1FA88FA-82BF-452E-A053-05D4F05F5761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07413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 marL="357505" indent="-285750">
              <a:buFont typeface="宋体-方正超大字符集" panose="03000509000000000000" pitchFamily="65" charset="-122"/>
              <a:buChar char=" "/>
              <a:defRPr/>
            </a:lvl2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F5DE24-B9DB-4FA7-ACEA-5974FE86DFC6}" type="datetime1">
              <a:rPr lang="zh-CN" altLang="en-US" smtClean="0"/>
              <a:pPr>
                <a:defRPr/>
              </a:pPr>
              <a:t>2022/8/22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DB3D4-AA52-4FF5-A49C-7AE17D3CF725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4467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 hasCustomPrompt="1"/>
          </p:nvPr>
        </p:nvSpPr>
        <p:spPr>
          <a:xfrm>
            <a:off x="1399823" y="1244601"/>
            <a:ext cx="5080000" cy="4932363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sz="half" idx="2" hasCustomPrompt="1"/>
          </p:nvPr>
        </p:nvSpPr>
        <p:spPr>
          <a:xfrm>
            <a:off x="6519333" y="1244601"/>
            <a:ext cx="5094116" cy="4932363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F5DE24-B9DB-4FA7-ACEA-5974FE86DFC6}" type="datetime1">
              <a:rPr lang="zh-CN" altLang="en-US" smtClean="0"/>
              <a:pPr>
                <a:defRPr/>
              </a:pPr>
              <a:t>2022/8/22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DB3D4-AA52-4FF5-A49C-7AE17D3CF725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585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302932" y="118532"/>
            <a:ext cx="9312101" cy="717022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9435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</p:txBody>
      </p:sp>
      <p:sp>
        <p:nvSpPr>
          <p:cNvPr id="4" name="KSO_BC1"/>
          <p:cNvSpPr>
            <a:spLocks noGrp="1"/>
          </p:cNvSpPr>
          <p:nvPr>
            <p:ph sz="half" idx="2" hasCustomPrompt="1"/>
          </p:nvPr>
        </p:nvSpPr>
        <p:spPr>
          <a:xfrm>
            <a:off x="1099435" y="2200274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31846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</p:txBody>
      </p:sp>
      <p:sp>
        <p:nvSpPr>
          <p:cNvPr id="6" name="KSO_BC2"/>
          <p:cNvSpPr>
            <a:spLocks noGrp="1"/>
          </p:cNvSpPr>
          <p:nvPr>
            <p:ph sz="quarter" idx="4" hasCustomPrompt="1"/>
          </p:nvPr>
        </p:nvSpPr>
        <p:spPr>
          <a:xfrm>
            <a:off x="6431846" y="2200274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F5DE24-B9DB-4FA7-ACEA-5974FE86DFC6}" type="datetime1">
              <a:rPr lang="zh-CN" altLang="en-US" smtClean="0"/>
              <a:pPr>
                <a:defRPr/>
              </a:pPr>
              <a:t>2022/8/22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DB3D4-AA52-4FF5-A49C-7AE17D3CF725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9179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F5DE24-B9DB-4FA7-ACEA-5974FE86DFC6}" type="datetime1">
              <a:rPr lang="zh-CN" altLang="en-US" smtClean="0"/>
              <a:pPr>
                <a:defRPr/>
              </a:pPr>
              <a:t>2022/8/22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DB3D4-AA52-4FF5-A49C-7AE17D3CF725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8341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F5DE24-B9DB-4FA7-ACEA-5974FE86DFC6}" type="datetime1">
              <a:rPr lang="zh-CN" altLang="en-US" smtClean="0"/>
              <a:pPr>
                <a:defRPr/>
              </a:pPr>
              <a:t>2022/8/22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DB3D4-AA52-4FF5-A49C-7AE17D3CF725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6777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SO_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77961" y="179967"/>
            <a:ext cx="10427067" cy="534132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9" name="目录条目"/>
          <p:cNvSpPr>
            <a:spLocks noGrp="1"/>
          </p:cNvSpPr>
          <p:nvPr>
            <p:ph type="body" sz="quarter" idx="13" hasCustomPrompt="1"/>
          </p:nvPr>
        </p:nvSpPr>
        <p:spPr>
          <a:xfrm>
            <a:off x="777961" y="1323703"/>
            <a:ext cx="10427067" cy="4902926"/>
          </a:xfrm>
          <a:effectLst/>
        </p:spPr>
        <p:txBody>
          <a:bodyPr>
            <a:normAutofit/>
          </a:bodyPr>
          <a:lstStyle>
            <a:lvl1pPr marL="514350" indent="-514350">
              <a:buClr>
                <a:schemeClr val="accent1">
                  <a:lumMod val="75000"/>
                </a:schemeClr>
              </a:buClr>
              <a:buSzPct val="100000"/>
              <a:buFont typeface="+mj-lt"/>
              <a:buAutoNum type="arabicPeriod"/>
              <a:defRPr sz="2800"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+mn-ea"/>
                <a:ea typeface="+mn-ea"/>
              </a:defRPr>
            </a:lvl1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49F5DE24-B9DB-4FA7-ACEA-5974FE86DFC6}" type="datetime1">
              <a:rPr lang="zh-CN" altLang="en-US" smtClean="0"/>
              <a:pPr>
                <a:defRPr/>
              </a:pPr>
              <a:t>2022/8/22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B8DB3D4-AA52-4FF5-A49C-7AE17D3CF725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26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8B0BD-42EF-48C8-86B2-7EE804D6EF1B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30214-E270-41ED-BF2E-72A73BDE8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9" r:id="rId20"/>
    <p:sldLayoutId id="2147483750" r:id="rId21"/>
    <p:sldLayoutId id="2147483752" r:id="rId22"/>
    <p:sldLayoutId id="2147483755" r:id="rId23"/>
    <p:sldLayoutId id="2147483761" r:id="rId24"/>
    <p:sldLayoutId id="2147483762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0"/>
            <a:ext cx="12145433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27" name="KSO_BT1"/>
          <p:cNvSpPr>
            <a:spLocks noGrp="1"/>
          </p:cNvSpPr>
          <p:nvPr>
            <p:ph type="title"/>
          </p:nvPr>
        </p:nvSpPr>
        <p:spPr>
          <a:xfrm>
            <a:off x="510118" y="168276"/>
            <a:ext cx="11135783" cy="492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KSO_BC1"/>
          <p:cNvSpPr>
            <a:spLocks noGrp="1"/>
          </p:cNvSpPr>
          <p:nvPr>
            <p:ph type="body" idx="1"/>
          </p:nvPr>
        </p:nvSpPr>
        <p:spPr>
          <a:xfrm>
            <a:off x="522818" y="1058864"/>
            <a:ext cx="11135783" cy="5126037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/>
            <a:r>
              <a:rPr lang="en-US" altLang="zh-CN" dirty="0"/>
              <a:t>Click to edit Master text style</a:t>
            </a:r>
            <a:endParaRPr lang="zh-CN" altLang="en-US" dirty="0"/>
          </a:p>
          <a:p>
            <a:pPr lvl="1"/>
            <a:r>
              <a:rPr lang="en-US" altLang="zh-CN" dirty="0"/>
              <a:t>Second level</a:t>
            </a:r>
            <a:endParaRPr lang="zh-CN" alt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9F5DE24-B9DB-4FA7-ACEA-5974FE86DFC6}" type="datetime1">
              <a:rPr lang="zh-CN" altLang="en-US" smtClean="0"/>
              <a:pPr>
                <a:defRPr/>
              </a:pPr>
              <a:t>2022/8/22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B8DB3D4-AA52-4FF5-A49C-7AE17D3CF725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7114661" y="828675"/>
            <a:ext cx="5062587" cy="0"/>
          </a:xfrm>
          <a:prstGeom prst="line">
            <a:avLst/>
          </a:prstGeom>
          <a:ln w="190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6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3" name="组合 13"/>
          <p:cNvGrpSpPr/>
          <p:nvPr/>
        </p:nvGrpSpPr>
        <p:grpSpPr>
          <a:xfrm>
            <a:off x="5179485" y="777876"/>
            <a:ext cx="1799167" cy="123825"/>
            <a:chOff x="3692224" y="721610"/>
            <a:chExt cx="1350042" cy="124638"/>
          </a:xfrm>
        </p:grpSpPr>
        <p:pic>
          <p:nvPicPr>
            <p:cNvPr id="1035" name="图片 8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3692224" y="721610"/>
              <a:ext cx="131198" cy="12463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3422" y="721610"/>
              <a:ext cx="131198" cy="12463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4620" y="721610"/>
              <a:ext cx="131198" cy="12463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00A1C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0600" y="721610"/>
              <a:ext cx="131198" cy="12463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1798" y="721610"/>
              <a:ext cx="131198" cy="124638"/>
            </a:xfrm>
            <a:prstGeom prst="rect">
              <a:avLst/>
            </a:prstGeom>
          </p:spPr>
        </p:pic>
        <p:pic>
          <p:nvPicPr>
            <p:cNvPr id="1040" name="图片 15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4371494" y="721610"/>
              <a:ext cx="131198" cy="12463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2692" y="721610"/>
              <a:ext cx="131198" cy="12463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890" y="721610"/>
              <a:ext cx="131198" cy="124638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00A1C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9870" y="721610"/>
              <a:ext cx="131198" cy="124638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1068" y="721610"/>
              <a:ext cx="131198" cy="124638"/>
            </a:xfrm>
            <a:prstGeom prst="rect">
              <a:avLst/>
            </a:prstGeom>
          </p:spPr>
        </p:pic>
      </p:grpSp>
      <p:cxnSp>
        <p:nvCxnSpPr>
          <p:cNvPr id="23" name="直接连接符 22"/>
          <p:cNvCxnSpPr/>
          <p:nvPr/>
        </p:nvCxnSpPr>
        <p:spPr>
          <a:xfrm flipH="1">
            <a:off x="8461" y="828675"/>
            <a:ext cx="5062587" cy="0"/>
          </a:xfrm>
          <a:prstGeom prst="line">
            <a:avLst/>
          </a:prstGeom>
          <a:ln w="190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6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92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</p:sldLayoutIdLst>
  <p:hf sldNum="0" hdr="0" ftr="0" dt="0"/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9pPr>
    </p:titleStyle>
    <p:bodyStyle>
      <a:lvl1pPr marL="357505" indent="-357505" algn="just" rtl="0" fontAlgn="base">
        <a:lnSpc>
          <a:spcPct val="110000"/>
        </a:lnSpc>
        <a:spcBef>
          <a:spcPts val="1800"/>
        </a:spcBef>
        <a:spcAft>
          <a:spcPct val="0"/>
        </a:spcAft>
        <a:buSzPct val="80000"/>
        <a:buBlip>
          <a:blip r:embed="rId11"/>
        </a:buBlip>
        <a:defRPr sz="2000" b="1" kern="1200">
          <a:solidFill>
            <a:srgbClr val="007995"/>
          </a:solidFill>
          <a:latin typeface="Arial" pitchFamily="34" charset="0"/>
          <a:ea typeface="幼圆" panose="02010509060101010101" pitchFamily="49" charset="-122"/>
          <a:cs typeface="+mn-cs"/>
        </a:defRPr>
      </a:lvl1pPr>
      <a:lvl2pPr marL="357505" indent="-285750" algn="just" rtl="0" fontAlgn="base">
        <a:lnSpc>
          <a:spcPct val="130000"/>
        </a:lnSpc>
        <a:spcBef>
          <a:spcPts val="200"/>
        </a:spcBef>
        <a:spcAft>
          <a:spcPts val="800"/>
        </a:spcAft>
        <a:buFont typeface="宋体-方正超大字符集" panose="03000509000000000000" pitchFamily="65" charset="-122"/>
        <a:buChar char=" "/>
        <a:defRPr sz="1600" kern="1200">
          <a:solidFill>
            <a:srgbClr val="898D91"/>
          </a:solidFill>
          <a:latin typeface="宋体-方正超大字符集" panose="03000509000000000000" pitchFamily="65" charset="-122"/>
          <a:ea typeface="宋体-方正超大字符集" panose="03000509000000000000" pitchFamily="65" charset="-122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1073" y="772229"/>
            <a:ext cx="8493551" cy="989012"/>
          </a:xfrm>
        </p:spPr>
        <p:txBody>
          <a:bodyPr/>
          <a:lstStyle/>
          <a:p>
            <a:r>
              <a:rPr lang="en-US" sz="2400" dirty="0">
                <a:solidFill>
                  <a:srgbClr val="002060"/>
                </a:solidFill>
              </a:rPr>
              <a:t>WORKSHOP FOREST INVESTMEN PROGRAM – II 2022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7321" y="1890632"/>
            <a:ext cx="7861026" cy="587375"/>
          </a:xfrm>
        </p:spPr>
        <p:txBody>
          <a:bodyPr/>
          <a:lstStyle/>
          <a:p>
            <a:r>
              <a:rPr lang="en-ID" dirty="0" err="1">
                <a:solidFill>
                  <a:schemeClr val="tx1"/>
                </a:solidFill>
              </a:rPr>
              <a:t>Peningkatan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Kapasitas</a:t>
            </a:r>
            <a:r>
              <a:rPr lang="en-ID" dirty="0">
                <a:solidFill>
                  <a:schemeClr val="tx1"/>
                </a:solidFill>
              </a:rPr>
              <a:t> KTH </a:t>
            </a:r>
            <a:r>
              <a:rPr lang="en-ID" dirty="0" err="1">
                <a:solidFill>
                  <a:schemeClr val="tx1"/>
                </a:solidFill>
              </a:rPr>
              <a:t>Wilker</a:t>
            </a:r>
            <a:r>
              <a:rPr lang="en-ID" dirty="0">
                <a:solidFill>
                  <a:schemeClr val="tx1"/>
                </a:solidFill>
              </a:rPr>
              <a:t> UPTD KPHP </a:t>
            </a:r>
            <a:r>
              <a:rPr lang="en-ID" dirty="0" err="1">
                <a:solidFill>
                  <a:schemeClr val="tx1"/>
                </a:solidFill>
              </a:rPr>
              <a:t>Kendilo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Aspek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Administrasi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Keuangan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Terkait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Pengembangan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Wirausaha</a:t>
            </a:r>
            <a:r>
              <a:rPr lang="en-ID" dirty="0">
                <a:solidFill>
                  <a:schemeClr val="tx1"/>
                </a:solidFill>
              </a:rPr>
              <a:t> / </a:t>
            </a:r>
            <a:r>
              <a:rPr lang="en-ID" dirty="0" err="1">
                <a:solidFill>
                  <a:schemeClr val="tx1"/>
                </a:solidFill>
              </a:rPr>
              <a:t>Bisnis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Perhutanan</a:t>
            </a:r>
            <a:r>
              <a:rPr lang="en-ID" dirty="0">
                <a:solidFill>
                  <a:schemeClr val="tx1"/>
                </a:solidFill>
              </a:rPr>
              <a:t> Sosial</a:t>
            </a:r>
          </a:p>
          <a:p>
            <a:endParaRPr lang="en-ID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Branding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Produk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Untuk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Memenangkan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Persaingan</a:t>
            </a:r>
            <a:endParaRPr lang="en-ID" sz="2400" dirty="0">
              <a:solidFill>
                <a:schemeClr val="tx1"/>
              </a:solidFill>
              <a:latin typeface="Century Schoolbook" pitchFamily="18" charset="0"/>
            </a:endParaRPr>
          </a:p>
          <a:p>
            <a:pPr>
              <a:lnSpc>
                <a:spcPct val="100000"/>
              </a:lnSpc>
            </a:pPr>
            <a:endParaRPr lang="en-ID" sz="2400" dirty="0">
              <a:solidFill>
                <a:schemeClr val="tx1"/>
              </a:solidFill>
              <a:latin typeface="Century Schoolbook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Disampaikan</a:t>
            </a:r>
            <a:r>
              <a:rPr lang="en-ID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oleh 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Yusuf Arif Setiawan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Agustus</a:t>
            </a:r>
            <a:r>
              <a:rPr lang="en-ID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2022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552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2641647" y="312502"/>
            <a:ext cx="6691040" cy="6280699"/>
            <a:chOff x="2641647" y="312502"/>
            <a:chExt cx="5962650" cy="559697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b="6133"/>
            <a:stretch/>
          </p:blipFill>
          <p:spPr>
            <a:xfrm>
              <a:off x="2641647" y="312502"/>
              <a:ext cx="5962650" cy="5596979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7239000" y="838200"/>
              <a:ext cx="1188720" cy="25146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439181" y="1560395"/>
              <a:ext cx="1699681" cy="727880"/>
            </a:xfrm>
            <a:prstGeom prst="roundRect">
              <a:avLst>
                <a:gd name="adj" fmla="val 50000"/>
              </a:avLst>
            </a:prstGeom>
            <a:solidFill>
              <a:srgbClr val="53E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5722937" y="1327755"/>
              <a:ext cx="1162631" cy="1162629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932226" y="1545129"/>
              <a:ext cx="727880" cy="72787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063743" y="2909248"/>
              <a:ext cx="1699681" cy="727880"/>
            </a:xfrm>
            <a:prstGeom prst="roundRect">
              <a:avLst>
                <a:gd name="adj" fmla="val 50000"/>
              </a:avLst>
            </a:prstGeom>
            <a:solidFill>
              <a:srgbClr val="FEA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347499" y="2676608"/>
              <a:ext cx="1162631" cy="1162629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4564874" y="2905339"/>
              <a:ext cx="727880" cy="72787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101925" y="4273174"/>
              <a:ext cx="1699681" cy="727880"/>
            </a:xfrm>
            <a:prstGeom prst="roundRect">
              <a:avLst>
                <a:gd name="adj" fmla="val 50000"/>
              </a:avLst>
            </a:prstGeom>
            <a:solidFill>
              <a:srgbClr val="F75D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4347499" y="4055800"/>
              <a:ext cx="1162631" cy="1162629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4561141" y="4282793"/>
              <a:ext cx="727880" cy="72787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469276" y="2909248"/>
              <a:ext cx="1699681" cy="727880"/>
            </a:xfrm>
            <a:prstGeom prst="roundRect">
              <a:avLst>
                <a:gd name="adj" fmla="val 50000"/>
              </a:avLst>
            </a:prstGeom>
            <a:solidFill>
              <a:srgbClr val="0192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5714850" y="2691874"/>
              <a:ext cx="1162631" cy="1162629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5932225" y="2894471"/>
              <a:ext cx="727880" cy="72787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658766" y="1804662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MENEMUKAN </a:t>
            </a:r>
          </a:p>
          <a:p>
            <a:r>
              <a:rPr lang="en-US" b="1" dirty="0"/>
              <a:t>IDE BISNIS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70708" y="3312674"/>
            <a:ext cx="1053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ANALISIS</a:t>
            </a:r>
          </a:p>
          <a:p>
            <a:pPr algn="ctr"/>
            <a:r>
              <a:rPr lang="en-US" b="1" dirty="0"/>
              <a:t>BISNIS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24856" y="3380346"/>
            <a:ext cx="1421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SEGMENTASI</a:t>
            </a:r>
          </a:p>
          <a:p>
            <a:pPr algn="ctr"/>
            <a:r>
              <a:rPr lang="en-US" b="1" dirty="0"/>
              <a:t>PASAR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80766" y="4823650"/>
            <a:ext cx="1570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MEMBANGUN</a:t>
            </a:r>
          </a:p>
          <a:p>
            <a:pPr algn="ctr"/>
            <a:r>
              <a:rPr lang="en-US" b="1" dirty="0"/>
              <a:t>BRAND</a:t>
            </a:r>
          </a:p>
        </p:txBody>
      </p:sp>
    </p:spTree>
    <p:extLst>
      <p:ext uri="{BB962C8B-B14F-4D97-AF65-F5344CB8AC3E}">
        <p14:creationId xmlns:p14="http://schemas.microsoft.com/office/powerpoint/2010/main" val="2144741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56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DC57BEB-981D-439F-874B-91F07B2EAEFD}"/>
              </a:ext>
            </a:extLst>
          </p:cNvPr>
          <p:cNvSpPr txBox="1"/>
          <p:nvPr/>
        </p:nvSpPr>
        <p:spPr>
          <a:xfrm>
            <a:off x="1011253" y="420914"/>
            <a:ext cx="54391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800" dirty="0">
                <a:solidFill>
                  <a:srgbClr val="B2DBF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BRAND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A5C247-4FCA-45E2-B1AD-15DAA3CACEDB}"/>
              </a:ext>
            </a:extLst>
          </p:cNvPr>
          <p:cNvSpPr txBox="1"/>
          <p:nvPr/>
        </p:nvSpPr>
        <p:spPr>
          <a:xfrm>
            <a:off x="298386" y="2990029"/>
            <a:ext cx="60051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BUKAN TENTANG </a:t>
            </a:r>
            <a:r>
              <a:rPr lang="en-US" sz="2800" b="1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DIRI KITA</a:t>
            </a:r>
          </a:p>
          <a:p>
            <a:pPr algn="ctr"/>
            <a:r>
              <a:rPr lang="en-US" sz="2800" b="1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TAPI APA YANG </a:t>
            </a:r>
            <a:r>
              <a:rPr lang="en-US" sz="2800" b="1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DIKATAKAN OLEH ORANG LAIN</a:t>
            </a:r>
            <a:r>
              <a:rPr lang="en-US" sz="2800" b="1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TENTANG BISNIS KITA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4EE5F8B0-2347-4D34-B980-9B4C14C3A74B}"/>
              </a:ext>
            </a:extLst>
          </p:cNvPr>
          <p:cNvSpPr/>
          <p:nvPr/>
        </p:nvSpPr>
        <p:spPr>
          <a:xfrm>
            <a:off x="6096000" y="5094594"/>
            <a:ext cx="673510" cy="717634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00994FDC-72F3-4525-B7C9-78EBCB8ED6DB}"/>
              </a:ext>
            </a:extLst>
          </p:cNvPr>
          <p:cNvSpPr/>
          <p:nvPr/>
        </p:nvSpPr>
        <p:spPr>
          <a:xfrm rot="10800000">
            <a:off x="11131297" y="1062327"/>
            <a:ext cx="673510" cy="717634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3194" b="1319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16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FA3EE9CF-3D63-4E88-B27A-B5C06D134B83}"/>
              </a:ext>
            </a:extLst>
          </p:cNvPr>
          <p:cNvSpPr/>
          <p:nvPr/>
        </p:nvSpPr>
        <p:spPr>
          <a:xfrm rot="16200000">
            <a:off x="11455760" y="6145679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6691E31-9C5F-4570-A492-960FE841A4CA}"/>
              </a:ext>
            </a:extLst>
          </p:cNvPr>
          <p:cNvSpPr/>
          <p:nvPr/>
        </p:nvSpPr>
        <p:spPr>
          <a:xfrm rot="5400000">
            <a:off x="29810" y="-32541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81" y="312117"/>
            <a:ext cx="8812775" cy="6415254"/>
          </a:xfrm>
          <a:prstGeom prst="rect">
            <a:avLst/>
          </a:prstGeom>
        </p:spPr>
      </p:pic>
      <p:pic>
        <p:nvPicPr>
          <p:cNvPr id="16" name="Picture Placeholder 15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4" t="4957" r="-1101" b="-10968"/>
          <a:stretch/>
        </p:blipFill>
        <p:spPr>
          <a:xfrm>
            <a:off x="383025" y="350484"/>
            <a:ext cx="2111981" cy="2069457"/>
          </a:xfrm>
        </p:spPr>
      </p:pic>
    </p:spTree>
    <p:extLst>
      <p:ext uri="{BB962C8B-B14F-4D97-AF65-F5344CB8AC3E}">
        <p14:creationId xmlns:p14="http://schemas.microsoft.com/office/powerpoint/2010/main" val="3435844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4EE5F8B0-2347-4D34-B980-9B4C14C3A74B}"/>
              </a:ext>
            </a:extLst>
          </p:cNvPr>
          <p:cNvSpPr/>
          <p:nvPr/>
        </p:nvSpPr>
        <p:spPr>
          <a:xfrm rot="16200000">
            <a:off x="11455760" y="6145679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00994FDC-72F3-4525-B7C9-78EBCB8ED6DB}"/>
              </a:ext>
            </a:extLst>
          </p:cNvPr>
          <p:cNvSpPr/>
          <p:nvPr/>
        </p:nvSpPr>
        <p:spPr>
          <a:xfrm rot="10800000">
            <a:off x="11485570" y="-1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267" y="57613"/>
            <a:ext cx="6588035" cy="6708548"/>
          </a:xfrm>
          <a:prstGeom prst="rect">
            <a:avLst/>
          </a:prstGeom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9" t="1905" r="32975" b="-1905"/>
          <a:stretch/>
        </p:blipFill>
        <p:spPr/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A238459-7519-4CE2-AD88-C67930EC6C56}"/>
              </a:ext>
            </a:extLst>
          </p:cNvPr>
          <p:cNvSpPr/>
          <p:nvPr/>
        </p:nvSpPr>
        <p:spPr>
          <a:xfrm>
            <a:off x="173194" y="1144013"/>
            <a:ext cx="3265491" cy="877887"/>
          </a:xfrm>
          <a:prstGeom prst="rect">
            <a:avLst/>
          </a:prstGeom>
          <a:solidFill>
            <a:srgbClr val="142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E09397C-A60C-4C29-9298-3C78F57BCACE}"/>
              </a:ext>
            </a:extLst>
          </p:cNvPr>
          <p:cNvSpPr txBox="1">
            <a:spLocks/>
          </p:cNvSpPr>
          <p:nvPr/>
        </p:nvSpPr>
        <p:spPr>
          <a:xfrm>
            <a:off x="919419" y="1235339"/>
            <a:ext cx="2355654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BRAND</a:t>
            </a:r>
          </a:p>
        </p:txBody>
      </p:sp>
    </p:spTree>
    <p:extLst>
      <p:ext uri="{BB962C8B-B14F-4D97-AF65-F5344CB8AC3E}">
        <p14:creationId xmlns:p14="http://schemas.microsoft.com/office/powerpoint/2010/main" val="1653718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2" descr="http://4.bp.blogspot.com/-Tt4szMOQD-Q/VicXQG8n0YI/AAAAAAAAJo4/sh4iqU_DHFo/s1600/Produk%2BIndonesia%2BGo%2BInternation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08" y="333375"/>
            <a:ext cx="10700346" cy="648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641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2" descr="http://1.bp.blogspot.com/-QYggmd3zPao/VDtWvmfZXCI/AAAAAAAABSc/eJHykvkCHUo/s1600/capture-20141013-11342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69" y="130325"/>
            <a:ext cx="11717382" cy="65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31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7EA5C247-4FCA-45E2-B1AD-15DAA3CACEDB}"/>
              </a:ext>
            </a:extLst>
          </p:cNvPr>
          <p:cNvSpPr txBox="1"/>
          <p:nvPr/>
        </p:nvSpPr>
        <p:spPr>
          <a:xfrm>
            <a:off x="3696164" y="2964763"/>
            <a:ext cx="62578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CD436D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TAHAPAN MEMBUAT BRAND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4EE5F8B0-2347-4D34-B980-9B4C14C3A74B}"/>
              </a:ext>
            </a:extLst>
          </p:cNvPr>
          <p:cNvSpPr/>
          <p:nvPr/>
        </p:nvSpPr>
        <p:spPr>
          <a:xfrm rot="16200000">
            <a:off x="11455760" y="6145679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00994FDC-72F3-4525-B7C9-78EBCB8ED6DB}"/>
              </a:ext>
            </a:extLst>
          </p:cNvPr>
          <p:cNvSpPr/>
          <p:nvPr/>
        </p:nvSpPr>
        <p:spPr>
          <a:xfrm rot="10800000">
            <a:off x="11485570" y="-1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238459-7519-4CE2-AD88-C67930EC6C56}"/>
              </a:ext>
            </a:extLst>
          </p:cNvPr>
          <p:cNvSpPr/>
          <p:nvPr/>
        </p:nvSpPr>
        <p:spPr>
          <a:xfrm>
            <a:off x="173194" y="1144013"/>
            <a:ext cx="3265491" cy="877887"/>
          </a:xfrm>
          <a:prstGeom prst="rect">
            <a:avLst/>
          </a:prstGeom>
          <a:solidFill>
            <a:srgbClr val="14202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r="15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4067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7EA5C247-4FCA-45E2-B1AD-15DAA3CACEDB}"/>
              </a:ext>
            </a:extLst>
          </p:cNvPr>
          <p:cNvSpPr txBox="1"/>
          <p:nvPr/>
        </p:nvSpPr>
        <p:spPr>
          <a:xfrm>
            <a:off x="428500" y="5587770"/>
            <a:ext cx="3136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TAHAPAN BRAND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C57BEB-981D-439F-874B-91F07B2EAEFD}"/>
              </a:ext>
            </a:extLst>
          </p:cNvPr>
          <p:cNvSpPr txBox="1"/>
          <p:nvPr/>
        </p:nvSpPr>
        <p:spPr>
          <a:xfrm>
            <a:off x="416810" y="2762855"/>
            <a:ext cx="245463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800" dirty="0">
                <a:solidFill>
                  <a:srgbClr val="B2DBF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5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4EE5F8B0-2347-4D34-B980-9B4C14C3A74B}"/>
              </a:ext>
            </a:extLst>
          </p:cNvPr>
          <p:cNvSpPr/>
          <p:nvPr/>
        </p:nvSpPr>
        <p:spPr>
          <a:xfrm rot="10800000">
            <a:off x="11485570" y="0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1" r="2536" b="1034"/>
          <a:stretch/>
        </p:blipFill>
        <p:spPr>
          <a:xfrm>
            <a:off x="0" y="67453"/>
            <a:ext cx="3693990" cy="2424351"/>
          </a:xfr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807" b="1807"/>
          <a:stretch>
            <a:fillRect/>
          </a:stretch>
        </p:blipFill>
        <p:spPr>
          <a:xfrm>
            <a:off x="3843130" y="71038"/>
            <a:ext cx="4099865" cy="263267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FE7985E-B8CE-4908-A91E-B7FCA2E2C44C}"/>
              </a:ext>
            </a:extLst>
          </p:cNvPr>
          <p:cNvSpPr/>
          <p:nvPr/>
        </p:nvSpPr>
        <p:spPr>
          <a:xfrm>
            <a:off x="428500" y="2353262"/>
            <a:ext cx="3265491" cy="877887"/>
          </a:xfrm>
          <a:prstGeom prst="rect">
            <a:avLst/>
          </a:prstGeom>
          <a:solidFill>
            <a:srgbClr val="14202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AADD1C0E-0963-46CF-B196-F1EFFF9504DF}"/>
              </a:ext>
            </a:extLst>
          </p:cNvPr>
          <p:cNvSpPr txBox="1">
            <a:spLocks/>
          </p:cNvSpPr>
          <p:nvPr/>
        </p:nvSpPr>
        <p:spPr>
          <a:xfrm>
            <a:off x="839587" y="2529903"/>
            <a:ext cx="2355654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1. VISI MISI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3BBF601-A182-4571-9963-FDAC6CCEA136}"/>
              </a:ext>
            </a:extLst>
          </p:cNvPr>
          <p:cNvSpPr/>
          <p:nvPr/>
        </p:nvSpPr>
        <p:spPr>
          <a:xfrm>
            <a:off x="4677504" y="2331658"/>
            <a:ext cx="3265491" cy="877887"/>
          </a:xfrm>
          <a:prstGeom prst="rect">
            <a:avLst/>
          </a:prstGeom>
          <a:solidFill>
            <a:srgbClr val="CD436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DF33426B-98FA-4DFF-8568-50A9E487510F}"/>
              </a:ext>
            </a:extLst>
          </p:cNvPr>
          <p:cNvSpPr txBox="1">
            <a:spLocks/>
          </p:cNvSpPr>
          <p:nvPr/>
        </p:nvSpPr>
        <p:spPr>
          <a:xfrm>
            <a:off x="4852309" y="2422984"/>
            <a:ext cx="2915880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2. SEGMENTASI/ TARGET</a:t>
            </a:r>
          </a:p>
        </p:txBody>
      </p:sp>
      <p:pic>
        <p:nvPicPr>
          <p:cNvPr id="2050" name="Picture 2" descr="Gambar terka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-34187"/>
            <a:ext cx="4248150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C926C08-4A2B-4E16-A03E-0E7C5383F051}"/>
              </a:ext>
            </a:extLst>
          </p:cNvPr>
          <p:cNvSpPr/>
          <p:nvPr/>
        </p:nvSpPr>
        <p:spPr>
          <a:xfrm>
            <a:off x="8926508" y="2353262"/>
            <a:ext cx="3265491" cy="877887"/>
          </a:xfrm>
          <a:prstGeom prst="rect">
            <a:avLst/>
          </a:prstGeom>
          <a:solidFill>
            <a:srgbClr val="14202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E370D1C2-BA1F-4689-9E97-29BD5C53AA88}"/>
              </a:ext>
            </a:extLst>
          </p:cNvPr>
          <p:cNvSpPr txBox="1">
            <a:spLocks/>
          </p:cNvSpPr>
          <p:nvPr/>
        </p:nvSpPr>
        <p:spPr>
          <a:xfrm>
            <a:off x="9337595" y="2529903"/>
            <a:ext cx="2355654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3. LOGO</a:t>
            </a:r>
          </a:p>
        </p:txBody>
      </p:sp>
      <p:pic>
        <p:nvPicPr>
          <p:cNvPr id="2052" name="Picture 4" descr="Gambar terkai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267" y="3487657"/>
            <a:ext cx="4253332" cy="23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A238459-7519-4CE2-AD88-C67930EC6C56}"/>
              </a:ext>
            </a:extLst>
          </p:cNvPr>
          <p:cNvSpPr/>
          <p:nvPr/>
        </p:nvSpPr>
        <p:spPr>
          <a:xfrm>
            <a:off x="4677505" y="5753832"/>
            <a:ext cx="3265491" cy="877887"/>
          </a:xfrm>
          <a:prstGeom prst="rect">
            <a:avLst/>
          </a:prstGeom>
          <a:solidFill>
            <a:srgbClr val="14202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DE09397C-A60C-4C29-9298-3C78F57BCACE}"/>
              </a:ext>
            </a:extLst>
          </p:cNvPr>
          <p:cNvSpPr txBox="1">
            <a:spLocks/>
          </p:cNvSpPr>
          <p:nvPr/>
        </p:nvSpPr>
        <p:spPr>
          <a:xfrm>
            <a:off x="4852309" y="5930473"/>
            <a:ext cx="3090685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4. FONT &amp; WARNA</a:t>
            </a:r>
          </a:p>
        </p:txBody>
      </p:sp>
      <p:pic>
        <p:nvPicPr>
          <p:cNvPr id="2054" name="Picture 6" descr="Hasil gambar untuk konsist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330" y="3433822"/>
            <a:ext cx="4081670" cy="239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A238459-7519-4CE2-AD88-C67930EC6C56}"/>
              </a:ext>
            </a:extLst>
          </p:cNvPr>
          <p:cNvSpPr/>
          <p:nvPr/>
        </p:nvSpPr>
        <p:spPr>
          <a:xfrm>
            <a:off x="8752548" y="5630110"/>
            <a:ext cx="3265491" cy="877887"/>
          </a:xfrm>
          <a:prstGeom prst="rect">
            <a:avLst/>
          </a:prstGeom>
          <a:solidFill>
            <a:srgbClr val="14202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DE09397C-A60C-4C29-9298-3C78F57BCACE}"/>
              </a:ext>
            </a:extLst>
          </p:cNvPr>
          <p:cNvSpPr txBox="1">
            <a:spLocks/>
          </p:cNvSpPr>
          <p:nvPr/>
        </p:nvSpPr>
        <p:spPr>
          <a:xfrm>
            <a:off x="8927352" y="5806751"/>
            <a:ext cx="3090685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5. KONSISTEN</a:t>
            </a:r>
          </a:p>
        </p:txBody>
      </p:sp>
    </p:spTree>
    <p:extLst>
      <p:ext uri="{BB962C8B-B14F-4D97-AF65-F5344CB8AC3E}">
        <p14:creationId xmlns:p14="http://schemas.microsoft.com/office/powerpoint/2010/main" val="3871699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DC57BEB-981D-439F-874B-91F07B2EAEFD}"/>
              </a:ext>
            </a:extLst>
          </p:cNvPr>
          <p:cNvSpPr txBox="1"/>
          <p:nvPr/>
        </p:nvSpPr>
        <p:spPr>
          <a:xfrm>
            <a:off x="6001554" y="353668"/>
            <a:ext cx="48682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B2DBF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5 PINTU MASUK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4EE5F8B0-2347-4D34-B980-9B4C14C3A74B}"/>
              </a:ext>
            </a:extLst>
          </p:cNvPr>
          <p:cNvSpPr/>
          <p:nvPr/>
        </p:nvSpPr>
        <p:spPr>
          <a:xfrm rot="16200000">
            <a:off x="11455760" y="6145679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00994FDC-72F3-4525-B7C9-78EBCB8ED6DB}"/>
              </a:ext>
            </a:extLst>
          </p:cNvPr>
          <p:cNvSpPr/>
          <p:nvPr/>
        </p:nvSpPr>
        <p:spPr>
          <a:xfrm rot="5400000">
            <a:off x="-64847" y="-42236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501" r="-2148" b="-906"/>
          <a:stretch/>
        </p:blipFill>
        <p:spPr>
          <a:xfrm>
            <a:off x="397325" y="-1"/>
            <a:ext cx="5604229" cy="4765184"/>
          </a:xfr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AF33FD25-75AD-48C5-9242-9E0D472EFACC}"/>
              </a:ext>
            </a:extLst>
          </p:cNvPr>
          <p:cNvSpPr txBox="1">
            <a:spLocks/>
          </p:cNvSpPr>
          <p:nvPr/>
        </p:nvSpPr>
        <p:spPr>
          <a:xfrm>
            <a:off x="5563674" y="3909111"/>
            <a:ext cx="5705340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AGAR BRAND MASUK KE DALAM KEPALA MANUSIA</a:t>
            </a:r>
          </a:p>
        </p:txBody>
      </p:sp>
    </p:spTree>
    <p:extLst>
      <p:ext uri="{BB962C8B-B14F-4D97-AF65-F5344CB8AC3E}">
        <p14:creationId xmlns:p14="http://schemas.microsoft.com/office/powerpoint/2010/main" val="4203004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DC57BEB-981D-439F-874B-91F07B2EAEFD}"/>
              </a:ext>
            </a:extLst>
          </p:cNvPr>
          <p:cNvSpPr txBox="1"/>
          <p:nvPr/>
        </p:nvSpPr>
        <p:spPr>
          <a:xfrm>
            <a:off x="6260945" y="1630358"/>
            <a:ext cx="17788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B2DBF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A5C247-4FCA-45E2-B1AD-15DAA3CACEDB}"/>
              </a:ext>
            </a:extLst>
          </p:cNvPr>
          <p:cNvSpPr txBox="1"/>
          <p:nvPr/>
        </p:nvSpPr>
        <p:spPr>
          <a:xfrm>
            <a:off x="7671020" y="1816635"/>
            <a:ext cx="39198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SIGHT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F33FD25-75AD-48C5-9242-9E0D472EFACC}"/>
              </a:ext>
            </a:extLst>
          </p:cNvPr>
          <p:cNvSpPr txBox="1">
            <a:spLocks/>
          </p:cNvSpPr>
          <p:nvPr/>
        </p:nvSpPr>
        <p:spPr>
          <a:xfrm>
            <a:off x="8258150" y="2742407"/>
            <a:ext cx="4569208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rgbClr val="CD436D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PANDANGAN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4EE5F8B0-2347-4D34-B980-9B4C14C3A74B}"/>
              </a:ext>
            </a:extLst>
          </p:cNvPr>
          <p:cNvSpPr/>
          <p:nvPr/>
        </p:nvSpPr>
        <p:spPr>
          <a:xfrm rot="16200000">
            <a:off x="11455760" y="6145679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00994FDC-72F3-4525-B7C9-78EBCB8ED6DB}"/>
              </a:ext>
            </a:extLst>
          </p:cNvPr>
          <p:cNvSpPr/>
          <p:nvPr/>
        </p:nvSpPr>
        <p:spPr>
          <a:xfrm rot="5400000">
            <a:off x="29811" y="-14104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4" r="301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72887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FA3EE9CF-3D63-4E88-B27A-B5C06D134B83}"/>
              </a:ext>
            </a:extLst>
          </p:cNvPr>
          <p:cNvSpPr/>
          <p:nvPr/>
        </p:nvSpPr>
        <p:spPr>
          <a:xfrm rot="16200000">
            <a:off x="11455760" y="6145679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6691E31-9C5F-4570-A492-960FE841A4CA}"/>
              </a:ext>
            </a:extLst>
          </p:cNvPr>
          <p:cNvSpPr/>
          <p:nvPr/>
        </p:nvSpPr>
        <p:spPr>
          <a:xfrm rot="5400000">
            <a:off x="29810" y="-32541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C57BEB-981D-439F-874B-91F07B2EAEFD}"/>
              </a:ext>
            </a:extLst>
          </p:cNvPr>
          <p:cNvSpPr txBox="1"/>
          <p:nvPr/>
        </p:nvSpPr>
        <p:spPr>
          <a:xfrm>
            <a:off x="6260945" y="1630358"/>
            <a:ext cx="17788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B2DBF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A5C247-4FCA-45E2-B1AD-15DAA3CACEDB}"/>
              </a:ext>
            </a:extLst>
          </p:cNvPr>
          <p:cNvSpPr txBox="1"/>
          <p:nvPr/>
        </p:nvSpPr>
        <p:spPr>
          <a:xfrm>
            <a:off x="7671020" y="1816635"/>
            <a:ext cx="39198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SOUND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F33FD25-75AD-48C5-9242-9E0D472EFACC}"/>
              </a:ext>
            </a:extLst>
          </p:cNvPr>
          <p:cNvSpPr txBox="1">
            <a:spLocks/>
          </p:cNvSpPr>
          <p:nvPr/>
        </p:nvSpPr>
        <p:spPr>
          <a:xfrm>
            <a:off x="8258150" y="2742407"/>
            <a:ext cx="4569208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rgbClr val="CD436D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SUARA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2" t="35083" r="25309" b="-4620"/>
          <a:stretch/>
        </p:blipFill>
        <p:spPr/>
      </p:pic>
    </p:spTree>
    <p:extLst>
      <p:ext uri="{BB962C8B-B14F-4D97-AF65-F5344CB8AC3E}">
        <p14:creationId xmlns:p14="http://schemas.microsoft.com/office/powerpoint/2010/main" val="702596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FA3EE9CF-3D63-4E88-B27A-B5C06D134B83}"/>
              </a:ext>
            </a:extLst>
          </p:cNvPr>
          <p:cNvSpPr/>
          <p:nvPr/>
        </p:nvSpPr>
        <p:spPr>
          <a:xfrm rot="16200000">
            <a:off x="11455760" y="6145679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6691E31-9C5F-4570-A492-960FE841A4CA}"/>
              </a:ext>
            </a:extLst>
          </p:cNvPr>
          <p:cNvSpPr/>
          <p:nvPr/>
        </p:nvSpPr>
        <p:spPr>
          <a:xfrm rot="5400000">
            <a:off x="29810" y="-32541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C57BEB-981D-439F-874B-91F07B2EAEFD}"/>
              </a:ext>
            </a:extLst>
          </p:cNvPr>
          <p:cNvSpPr txBox="1"/>
          <p:nvPr/>
        </p:nvSpPr>
        <p:spPr>
          <a:xfrm>
            <a:off x="6462897" y="3148540"/>
            <a:ext cx="17788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B2DBF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A5C247-4FCA-45E2-B1AD-15DAA3CACEDB}"/>
              </a:ext>
            </a:extLst>
          </p:cNvPr>
          <p:cNvSpPr txBox="1"/>
          <p:nvPr/>
        </p:nvSpPr>
        <p:spPr>
          <a:xfrm>
            <a:off x="8241699" y="3379372"/>
            <a:ext cx="39198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SMELL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F33FD25-75AD-48C5-9242-9E0D472EFACC}"/>
              </a:ext>
            </a:extLst>
          </p:cNvPr>
          <p:cNvSpPr txBox="1">
            <a:spLocks/>
          </p:cNvSpPr>
          <p:nvPr/>
        </p:nvSpPr>
        <p:spPr>
          <a:xfrm>
            <a:off x="8040591" y="4515221"/>
            <a:ext cx="4569208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rgbClr val="CD436D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PENCIUMAN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" b="861"/>
          <a:stretch>
            <a:fillRect/>
          </a:stretch>
        </p:blipFill>
        <p:spPr>
          <a:xfrm>
            <a:off x="-1" y="141907"/>
            <a:ext cx="9630697" cy="6740013"/>
          </a:xfrm>
        </p:spPr>
      </p:pic>
    </p:spTree>
    <p:extLst>
      <p:ext uri="{BB962C8B-B14F-4D97-AF65-F5344CB8AC3E}">
        <p14:creationId xmlns:p14="http://schemas.microsoft.com/office/powerpoint/2010/main" val="728140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FA3EE9CF-3D63-4E88-B27A-B5C06D134B83}"/>
              </a:ext>
            </a:extLst>
          </p:cNvPr>
          <p:cNvSpPr/>
          <p:nvPr/>
        </p:nvSpPr>
        <p:spPr>
          <a:xfrm rot="16200000">
            <a:off x="11455760" y="6145679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6691E31-9C5F-4570-A492-960FE841A4CA}"/>
              </a:ext>
            </a:extLst>
          </p:cNvPr>
          <p:cNvSpPr/>
          <p:nvPr/>
        </p:nvSpPr>
        <p:spPr>
          <a:xfrm rot="5400000">
            <a:off x="29810" y="-32541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C57BEB-981D-439F-874B-91F07B2EAEFD}"/>
              </a:ext>
            </a:extLst>
          </p:cNvPr>
          <p:cNvSpPr txBox="1"/>
          <p:nvPr/>
        </p:nvSpPr>
        <p:spPr>
          <a:xfrm>
            <a:off x="5823623" y="4029001"/>
            <a:ext cx="17788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B2DBF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04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A5C247-4FCA-45E2-B1AD-15DAA3CACEDB}"/>
              </a:ext>
            </a:extLst>
          </p:cNvPr>
          <p:cNvSpPr txBox="1"/>
          <p:nvPr/>
        </p:nvSpPr>
        <p:spPr>
          <a:xfrm>
            <a:off x="7233698" y="4215278"/>
            <a:ext cx="39198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TOUCH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F33FD25-75AD-48C5-9242-9E0D472EFACC}"/>
              </a:ext>
            </a:extLst>
          </p:cNvPr>
          <p:cNvSpPr txBox="1">
            <a:spLocks/>
          </p:cNvSpPr>
          <p:nvPr/>
        </p:nvSpPr>
        <p:spPr>
          <a:xfrm>
            <a:off x="7820828" y="5141050"/>
            <a:ext cx="4569208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rgbClr val="CD436D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SENTUHAN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" t="-3289" r="-362" b="2912"/>
          <a:stretch/>
        </p:blipFill>
        <p:spPr>
          <a:xfrm>
            <a:off x="457199" y="58994"/>
            <a:ext cx="10973732" cy="4566015"/>
          </a:xfrm>
        </p:spPr>
      </p:pic>
    </p:spTree>
    <p:extLst>
      <p:ext uri="{BB962C8B-B14F-4D97-AF65-F5344CB8AC3E}">
        <p14:creationId xmlns:p14="http://schemas.microsoft.com/office/powerpoint/2010/main" val="49410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4EE5F8B0-2347-4D34-B980-9B4C14C3A74B}"/>
              </a:ext>
            </a:extLst>
          </p:cNvPr>
          <p:cNvSpPr/>
          <p:nvPr/>
        </p:nvSpPr>
        <p:spPr>
          <a:xfrm rot="16200000">
            <a:off x="11455760" y="6145679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00994FDC-72F3-4525-B7C9-78EBCB8ED6DB}"/>
              </a:ext>
            </a:extLst>
          </p:cNvPr>
          <p:cNvSpPr/>
          <p:nvPr/>
        </p:nvSpPr>
        <p:spPr>
          <a:xfrm rot="5400000">
            <a:off x="29810" y="-32541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C57BEB-981D-439F-874B-91F07B2EAEFD}"/>
              </a:ext>
            </a:extLst>
          </p:cNvPr>
          <p:cNvSpPr txBox="1"/>
          <p:nvPr/>
        </p:nvSpPr>
        <p:spPr>
          <a:xfrm>
            <a:off x="766051" y="1206289"/>
            <a:ext cx="17788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B2DBF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05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A5C247-4FCA-45E2-B1AD-15DAA3CACEDB}"/>
              </a:ext>
            </a:extLst>
          </p:cNvPr>
          <p:cNvSpPr txBox="1"/>
          <p:nvPr/>
        </p:nvSpPr>
        <p:spPr>
          <a:xfrm>
            <a:off x="2176126" y="1392566"/>
            <a:ext cx="39198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TASTE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F33FD25-75AD-48C5-9242-9E0D472EFACC}"/>
              </a:ext>
            </a:extLst>
          </p:cNvPr>
          <p:cNvSpPr txBox="1">
            <a:spLocks/>
          </p:cNvSpPr>
          <p:nvPr/>
        </p:nvSpPr>
        <p:spPr>
          <a:xfrm>
            <a:off x="2763256" y="2318338"/>
            <a:ext cx="4569208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>
                <a:solidFill>
                  <a:srgbClr val="CD436D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RASA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1" r="103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6074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FA3EE9CF-3D63-4E88-B27A-B5C06D134B83}"/>
              </a:ext>
            </a:extLst>
          </p:cNvPr>
          <p:cNvSpPr/>
          <p:nvPr/>
        </p:nvSpPr>
        <p:spPr>
          <a:xfrm rot="16200000">
            <a:off x="11455760" y="6145679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6691E31-9C5F-4570-A492-960FE841A4CA}"/>
              </a:ext>
            </a:extLst>
          </p:cNvPr>
          <p:cNvSpPr/>
          <p:nvPr/>
        </p:nvSpPr>
        <p:spPr>
          <a:xfrm rot="5400000">
            <a:off x="29810" y="-32541"/>
            <a:ext cx="706430" cy="766051"/>
          </a:xfrm>
          <a:prstGeom prst="rtTriangle">
            <a:avLst/>
          </a:prstGeom>
          <a:solidFill>
            <a:srgbClr val="CD4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A5C247-4FCA-45E2-B1AD-15DAA3CACEDB}"/>
              </a:ext>
            </a:extLst>
          </p:cNvPr>
          <p:cNvSpPr txBox="1"/>
          <p:nvPr/>
        </p:nvSpPr>
        <p:spPr>
          <a:xfrm>
            <a:off x="2515993" y="1173444"/>
            <a:ext cx="62675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TIDAK ADA YANG BERUBAH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F33FD25-75AD-48C5-9242-9E0D472EFACC}"/>
              </a:ext>
            </a:extLst>
          </p:cNvPr>
          <p:cNvSpPr txBox="1">
            <a:spLocks/>
          </p:cNvSpPr>
          <p:nvPr/>
        </p:nvSpPr>
        <p:spPr>
          <a:xfrm>
            <a:off x="3306601" y="2753961"/>
            <a:ext cx="6599237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1" dirty="0">
                <a:solidFill>
                  <a:srgbClr val="CD436D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KECUALI KAMU YANG MERUBAHNYA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A5C247-4FCA-45E2-B1AD-15DAA3CACEDB}"/>
              </a:ext>
            </a:extLst>
          </p:cNvPr>
          <p:cNvSpPr txBox="1"/>
          <p:nvPr/>
        </p:nvSpPr>
        <p:spPr>
          <a:xfrm>
            <a:off x="1988869" y="4577033"/>
            <a:ext cx="39198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B2DBF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NIAT &amp;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AF33FD25-75AD-48C5-9242-9E0D472EFACC}"/>
              </a:ext>
            </a:extLst>
          </p:cNvPr>
          <p:cNvSpPr txBox="1">
            <a:spLocks/>
          </p:cNvSpPr>
          <p:nvPr/>
        </p:nvSpPr>
        <p:spPr>
          <a:xfrm>
            <a:off x="4409323" y="4750841"/>
            <a:ext cx="4569208" cy="347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6000" b="1" dirty="0">
                <a:solidFill>
                  <a:srgbClr val="CD436D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KONSISTEN</a:t>
            </a:r>
          </a:p>
        </p:txBody>
      </p:sp>
    </p:spTree>
    <p:extLst>
      <p:ext uri="{BB962C8B-B14F-4D97-AF65-F5344CB8AC3E}">
        <p14:creationId xmlns:p14="http://schemas.microsoft.com/office/powerpoint/2010/main" val="973675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A000120140530A03PPBG">
  <a:themeElements>
    <a:clrScheme name="自定义 8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A3C902"/>
      </a:accent1>
      <a:accent2>
        <a:srgbClr val="00A1C7"/>
      </a:accent2>
      <a:accent3>
        <a:srgbClr val="56B4B6"/>
      </a:accent3>
      <a:accent4>
        <a:srgbClr val="6B8A4B"/>
      </a:accent4>
      <a:accent5>
        <a:srgbClr val="DCAB48"/>
      </a:accent5>
      <a:accent6>
        <a:srgbClr val="B84D30"/>
      </a:accent6>
      <a:hlink>
        <a:srgbClr val="00B0F0"/>
      </a:hlink>
      <a:folHlink>
        <a:srgbClr val="AFB2B4"/>
      </a:folHlink>
    </a:clrScheme>
    <a:fontScheme name="KSO主题字体">
      <a:majorFont>
        <a:latin typeface="Arial Black"/>
        <a:ea typeface="幼圆"/>
        <a:cs typeface=""/>
      </a:majorFont>
      <a:minorFont>
        <a:latin typeface="Arial"/>
        <a:ea typeface="楷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itchFamily="34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971</TotalTime>
  <Words>131</Words>
  <Application>Microsoft Office PowerPoint</Application>
  <PresentationFormat>Widescreen</PresentationFormat>
  <Paragraphs>53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楷体</vt:lpstr>
      <vt:lpstr>幼圆</vt:lpstr>
      <vt:lpstr>宋体-方正超大字符集</vt:lpstr>
      <vt:lpstr>Arial</vt:lpstr>
      <vt:lpstr>Arial Black</vt:lpstr>
      <vt:lpstr>Calibri</vt:lpstr>
      <vt:lpstr>Calibri Light</vt:lpstr>
      <vt:lpstr>Century Schoolbook</vt:lpstr>
      <vt:lpstr>Roboto Black</vt:lpstr>
      <vt:lpstr>Roboto Medium</vt:lpstr>
      <vt:lpstr>Office Theme</vt:lpstr>
      <vt:lpstr>A000120140530A03PPBG</vt:lpstr>
      <vt:lpstr>WORKSHOP FOREST INVESTMEN PROGRAM – II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Produk UMKM</dc:title>
  <dc:creator>Yusuf Arif Setiawan</dc:creator>
  <cp:lastModifiedBy>Yusuf Arif Setiawan .</cp:lastModifiedBy>
  <cp:revision>71</cp:revision>
  <dcterms:created xsi:type="dcterms:W3CDTF">2017-12-17T09:40:04Z</dcterms:created>
  <dcterms:modified xsi:type="dcterms:W3CDTF">2022-08-22T05:29:36Z</dcterms:modified>
</cp:coreProperties>
</file>